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30" r:id="rId1"/>
    <p:sldMasterId id="2147486242" r:id="rId2"/>
    <p:sldMasterId id="2147486392" r:id="rId3"/>
  </p:sldMasterIdLst>
  <p:notesMasterIdLst>
    <p:notesMasterId r:id="rId50"/>
  </p:notesMasterIdLst>
  <p:handoutMasterIdLst>
    <p:handoutMasterId r:id="rId51"/>
  </p:handoutMasterIdLst>
  <p:sldIdLst>
    <p:sldId id="533" r:id="rId4"/>
    <p:sldId id="511" r:id="rId5"/>
    <p:sldId id="504" r:id="rId6"/>
    <p:sldId id="512" r:id="rId7"/>
    <p:sldId id="454" r:id="rId8"/>
    <p:sldId id="506" r:id="rId9"/>
    <p:sldId id="493" r:id="rId10"/>
    <p:sldId id="495" r:id="rId11"/>
    <p:sldId id="494" r:id="rId12"/>
    <p:sldId id="513" r:id="rId13"/>
    <p:sldId id="507" r:id="rId14"/>
    <p:sldId id="496" r:id="rId15"/>
    <p:sldId id="514" r:id="rId16"/>
    <p:sldId id="456" r:id="rId17"/>
    <p:sldId id="524" r:id="rId18"/>
    <p:sldId id="519" r:id="rId19"/>
    <p:sldId id="520" r:id="rId20"/>
    <p:sldId id="521" r:id="rId21"/>
    <p:sldId id="522" r:id="rId22"/>
    <p:sldId id="458" r:id="rId23"/>
    <p:sldId id="508" r:id="rId24"/>
    <p:sldId id="464" r:id="rId25"/>
    <p:sldId id="461" r:id="rId26"/>
    <p:sldId id="462" r:id="rId27"/>
    <p:sldId id="465" r:id="rId28"/>
    <p:sldId id="463" r:id="rId29"/>
    <p:sldId id="466" r:id="rId30"/>
    <p:sldId id="517" r:id="rId31"/>
    <p:sldId id="497" r:id="rId32"/>
    <p:sldId id="484" r:id="rId33"/>
    <p:sldId id="487" r:id="rId34"/>
    <p:sldId id="485" r:id="rId35"/>
    <p:sldId id="488" r:id="rId36"/>
    <p:sldId id="468" r:id="rId37"/>
    <p:sldId id="515" r:id="rId38"/>
    <p:sldId id="516" r:id="rId39"/>
    <p:sldId id="528" r:id="rId40"/>
    <p:sldId id="510" r:id="rId41"/>
    <p:sldId id="529" r:id="rId42"/>
    <p:sldId id="478" r:id="rId43"/>
    <p:sldId id="481" r:id="rId44"/>
    <p:sldId id="518" r:id="rId45"/>
    <p:sldId id="479" r:id="rId46"/>
    <p:sldId id="480" r:id="rId47"/>
    <p:sldId id="489" r:id="rId48"/>
    <p:sldId id="531" r:id="rId49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FFFFCC"/>
    <a:srgbClr val="FFFFFF"/>
    <a:srgbClr val="0C0C0C"/>
    <a:srgbClr val="002B82"/>
    <a:srgbClr val="007033"/>
    <a:srgbClr val="66FFCC"/>
    <a:srgbClr val="293315"/>
    <a:srgbClr val="990000"/>
    <a:srgbClr val="F17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0" autoAdjust="0"/>
    <p:restoredTop sz="95989" autoAdjust="0"/>
  </p:normalViewPr>
  <p:slideViewPr>
    <p:cSldViewPr>
      <p:cViewPr>
        <p:scale>
          <a:sx n="70" d="100"/>
          <a:sy n="70" d="100"/>
        </p:scale>
        <p:origin x="-1747" y="-50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330" y="-8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0030380175467704"/>
          <c:y val="1.962430537161448E-2"/>
          <c:w val="0.40938082926728248"/>
          <c:h val="0.84167038408736461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структура!$B$10:$B$49</c:f>
            </c:numRef>
          </c:val>
        </c:ser>
        <c:ser>
          <c:idx val="1"/>
          <c:order val="1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структура!$C$10:$C$49</c:f>
            </c:numRef>
          </c:val>
        </c:ser>
        <c:ser>
          <c:idx val="2"/>
          <c:order val="2"/>
          <c:spPr>
            <a:solidFill>
              <a:schemeClr val="accent5">
                <a:tint val="50000"/>
              </a:schemeClr>
            </a:soli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структура!$D$10:$D$49</c:f>
              <c:numCache>
                <c:formatCode>#,##0.0</c:formatCode>
                <c:ptCount val="10"/>
                <c:pt idx="0">
                  <c:v>1475.35</c:v>
                </c:pt>
                <c:pt idx="1">
                  <c:v>6896.32</c:v>
                </c:pt>
                <c:pt idx="2">
                  <c:v>14871.23</c:v>
                </c:pt>
                <c:pt idx="3">
                  <c:v>37627.57</c:v>
                </c:pt>
                <c:pt idx="4">
                  <c:v>45596.252999999997</c:v>
                </c:pt>
                <c:pt idx="5">
                  <c:v>50429.400999999998</c:v>
                </c:pt>
                <c:pt idx="6">
                  <c:v>63424.868999999999</c:v>
                </c:pt>
                <c:pt idx="7">
                  <c:v>120908.97500000001</c:v>
                </c:pt>
                <c:pt idx="8">
                  <c:v>563920.38500000001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структура!$E$10:$E$49</c:f>
            </c:numRef>
          </c:val>
        </c:ser>
        <c:ser>
          <c:idx val="4"/>
          <c:order val="4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структура!$F$10:$F$49</c:f>
            </c:numRef>
          </c:val>
        </c:ser>
        <c:ser>
          <c:idx val="5"/>
          <c:order val="5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структура!$G$10:$G$49</c:f>
              <c:numCache>
                <c:formatCode>0.0%</c:formatCode>
                <c:ptCount val="10"/>
                <c:pt idx="0">
                  <c:v>1.6296971593865416E-3</c:v>
                </c:pt>
                <c:pt idx="1">
                  <c:v>7.6177944990819769E-3</c:v>
                </c:pt>
                <c:pt idx="2">
                  <c:v>1.6427018190655722E-2</c:v>
                </c:pt>
                <c:pt idx="3">
                  <c:v>4.1564065437772905E-2</c:v>
                </c:pt>
                <c:pt idx="4">
                  <c:v>5.0366410677310521E-2</c:v>
                </c:pt>
                <c:pt idx="5">
                  <c:v>5.5705189656193324E-2</c:v>
                </c:pt>
                <c:pt idx="6">
                  <c:v>7.0060208658124193E-2</c:v>
                </c:pt>
                <c:pt idx="7">
                  <c:v>0.13355814762723311</c:v>
                </c:pt>
                <c:pt idx="8">
                  <c:v>0.62291622296720439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985856"/>
        <c:axId val="118987392"/>
      </c:barChart>
      <c:catAx>
        <c:axId val="1189858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8987392"/>
        <c:crosses val="autoZero"/>
        <c:auto val="1"/>
        <c:lblAlgn val="ctr"/>
        <c:lblOffset val="100"/>
        <c:noMultiLvlLbl val="0"/>
      </c:catAx>
      <c:valAx>
        <c:axId val="118987392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89858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4">
        <a:tint val="50000"/>
      </a:schemeClr>
    </a:solidFill>
    <a:ln w="10000" cap="flat" cmpd="sng" algn="ctr">
      <a:solidFill>
        <a:schemeClr val="accent4"/>
      </a:solidFill>
      <a:prstDash val="solid"/>
    </a:ln>
    <a:effectLst>
      <a:outerShdw blurRad="38100" dist="30000" dir="5400000" rotWithShape="0">
        <a:srgbClr val="000000">
          <a:alpha val="45000"/>
        </a:srgbClr>
      </a:outerShdw>
    </a:effectLst>
  </c:spPr>
  <c:txPr>
    <a:bodyPr/>
    <a:lstStyle/>
    <a:p>
      <a:pPr>
        <a:defRPr sz="1600" b="1">
          <a:solidFill>
            <a:srgbClr val="0039A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5E7FC-3A00-4507-9491-D35D2866E5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19F595-9756-4AF7-9C04-DBF00CCDF2C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17AC3-0FB6-4F2F-BD86-38F91F5E2807}" type="parTrans" cxnId="{B953A5CB-CFF2-4485-9656-4771F4B83003}">
      <dgm:prSet/>
      <dgm:spPr/>
      <dgm:t>
        <a:bodyPr/>
        <a:lstStyle/>
        <a:p>
          <a:endParaRPr lang="ru-RU"/>
        </a:p>
      </dgm:t>
    </dgm:pt>
    <dgm:pt modelId="{5A2F96E4-9BC7-403B-9BD3-5615FF251440}" type="sibTrans" cxnId="{B953A5CB-CFF2-4485-9656-4771F4B830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 sz="2400" b="1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6F2C8-F35B-4C6F-965A-F44D6DE7C1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AE096-9535-4AE9-A689-1C9CFEC90105}" type="parTrans" cxnId="{E6A8BB7B-25F9-479B-B4F2-4D2DEEBA3CAF}">
      <dgm:prSet/>
      <dgm:spPr/>
      <dgm:t>
        <a:bodyPr/>
        <a:lstStyle/>
        <a:p>
          <a:endParaRPr lang="ru-RU"/>
        </a:p>
      </dgm:t>
    </dgm:pt>
    <dgm:pt modelId="{7B2D1518-BC01-41A2-B715-00AFC347D044}" type="sibTrans" cxnId="{E6A8BB7B-25F9-479B-B4F2-4D2DEEBA3CA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F2E8259-DEF4-4BD3-9B5C-9C491B39514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2021год</a:t>
          </a:r>
        </a:p>
        <a:p>
          <a:pPr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897 991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D5321-2CBF-4755-914A-50FD29962A11}" type="parTrans" cxnId="{FE7699E1-A3AC-4839-823A-1CC57D4A4573}">
      <dgm:prSet/>
      <dgm:spPr/>
      <dgm:t>
        <a:bodyPr/>
        <a:lstStyle/>
        <a:p>
          <a:endParaRPr lang="ru-RU"/>
        </a:p>
      </dgm:t>
    </dgm:pt>
    <dgm:pt modelId="{4C84E2B6-0435-4593-B1F3-1C3038AC916F}" type="sibTrans" cxnId="{FE7699E1-A3AC-4839-823A-1CC57D4A4573}">
      <dgm:prSet/>
      <dgm:spPr/>
      <dgm:t>
        <a:bodyPr/>
        <a:lstStyle/>
        <a:p>
          <a:endParaRPr lang="ru-RU"/>
        </a:p>
      </dgm:t>
    </dgm:pt>
    <dgm:pt modelId="{9CD28BAA-DCFC-47A8-89AE-955A72ED957E}" type="pres">
      <dgm:prSet presAssocID="{E585E7FC-3A00-4507-9491-D35D2866E5AA}" presName="Name0" presStyleCnt="0">
        <dgm:presLayoutVars>
          <dgm:dir/>
          <dgm:resizeHandles val="exact"/>
        </dgm:presLayoutVars>
      </dgm:prSet>
      <dgm:spPr/>
    </dgm:pt>
    <dgm:pt modelId="{C71E7997-4999-4545-94D1-A12B66ABDBAC}" type="pres">
      <dgm:prSet presAssocID="{BF19F595-9756-4AF7-9C04-DBF00CCDF2CD}" presName="node" presStyleLbl="node1" presStyleIdx="0" presStyleCnt="3" custScaleX="115936" custLinFactNeighborX="-503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455BC-BDF6-4D13-98F2-0A1DA8509209}" type="pres">
      <dgm:prSet presAssocID="{5A2F96E4-9BC7-403B-9BD3-5615FF25144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23A5CE1-C68F-4695-A16A-A0472C4A9D03}" type="pres">
      <dgm:prSet presAssocID="{5A2F96E4-9BC7-403B-9BD3-5615FF25144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5277698-DE67-483E-B35F-B6904CD80AD5}" type="pres">
      <dgm:prSet presAssocID="{FFE6F2C8-F35B-4C6F-965A-F44D6DE7C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9003-237C-4623-8F08-16393FAFED76}" type="pres">
      <dgm:prSet presAssocID="{7B2D1518-BC01-41A2-B715-00AFC347D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31C52BB-3A92-4102-BCEB-193B45B49F3C}" type="pres">
      <dgm:prSet presAssocID="{7B2D1518-BC01-41A2-B715-00AFC347D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16F3A03-75DF-437D-89DD-18CE8E862AF7}" type="pres">
      <dgm:prSet presAssocID="{2F2E8259-DEF4-4BD3-9B5C-9C491B3951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8BB7B-25F9-479B-B4F2-4D2DEEBA3CAF}" srcId="{E585E7FC-3A00-4507-9491-D35D2866E5AA}" destId="{FFE6F2C8-F35B-4C6F-965A-F44D6DE7C128}" srcOrd="1" destOrd="0" parTransId="{BE8AE096-9535-4AE9-A689-1C9CFEC90105}" sibTransId="{7B2D1518-BC01-41A2-B715-00AFC347D044}"/>
    <dgm:cxn modelId="{48D14A6D-4350-4DDA-B525-7C5F76376931}" type="presOf" srcId="{BF19F595-9756-4AF7-9C04-DBF00CCDF2CD}" destId="{C71E7997-4999-4545-94D1-A12B66ABDBAC}" srcOrd="0" destOrd="0" presId="urn:microsoft.com/office/officeart/2005/8/layout/process1"/>
    <dgm:cxn modelId="{5BD73195-5B6A-4EC2-894C-C44EA5736E97}" type="presOf" srcId="{E585E7FC-3A00-4507-9491-D35D2866E5AA}" destId="{9CD28BAA-DCFC-47A8-89AE-955A72ED957E}" srcOrd="0" destOrd="0" presId="urn:microsoft.com/office/officeart/2005/8/layout/process1"/>
    <dgm:cxn modelId="{02AD3253-DB26-4391-8607-3A7F11513739}" type="presOf" srcId="{5A2F96E4-9BC7-403B-9BD3-5615FF251440}" destId="{D23A5CE1-C68F-4695-A16A-A0472C4A9D03}" srcOrd="1" destOrd="0" presId="urn:microsoft.com/office/officeart/2005/8/layout/process1"/>
    <dgm:cxn modelId="{39F00E0C-8D02-476A-BB6A-0088745641E9}" type="presOf" srcId="{2F2E8259-DEF4-4BD3-9B5C-9C491B39514D}" destId="{F16F3A03-75DF-437D-89DD-18CE8E862AF7}" srcOrd="0" destOrd="0" presId="urn:microsoft.com/office/officeart/2005/8/layout/process1"/>
    <dgm:cxn modelId="{B953A5CB-CFF2-4485-9656-4771F4B83003}" srcId="{E585E7FC-3A00-4507-9491-D35D2866E5AA}" destId="{BF19F595-9756-4AF7-9C04-DBF00CCDF2CD}" srcOrd="0" destOrd="0" parTransId="{78917AC3-0FB6-4F2F-BD86-38F91F5E2807}" sibTransId="{5A2F96E4-9BC7-403B-9BD3-5615FF251440}"/>
    <dgm:cxn modelId="{22E37D3C-5838-4127-A762-DBDF8683BFE3}" type="presOf" srcId="{7B2D1518-BC01-41A2-B715-00AFC347D044}" destId="{531C52BB-3A92-4102-BCEB-193B45B49F3C}" srcOrd="1" destOrd="0" presId="urn:microsoft.com/office/officeart/2005/8/layout/process1"/>
    <dgm:cxn modelId="{43C77522-12FA-492C-9412-EBE8DB763682}" type="presOf" srcId="{FFE6F2C8-F35B-4C6F-965A-F44D6DE7C128}" destId="{85277698-DE67-483E-B35F-B6904CD80AD5}" srcOrd="0" destOrd="0" presId="urn:microsoft.com/office/officeart/2005/8/layout/process1"/>
    <dgm:cxn modelId="{4655B1A3-28EE-4AB7-8159-74E92FF2DAF8}" type="presOf" srcId="{5A2F96E4-9BC7-403B-9BD3-5615FF251440}" destId="{0CA455BC-BDF6-4D13-98F2-0A1DA8509209}" srcOrd="0" destOrd="0" presId="urn:microsoft.com/office/officeart/2005/8/layout/process1"/>
    <dgm:cxn modelId="{45324E16-61B4-407F-8B0F-E12488CB2D14}" type="presOf" srcId="{7B2D1518-BC01-41A2-B715-00AFC347D044}" destId="{7A9E9003-237C-4623-8F08-16393FAFED76}" srcOrd="0" destOrd="0" presId="urn:microsoft.com/office/officeart/2005/8/layout/process1"/>
    <dgm:cxn modelId="{FE7699E1-A3AC-4839-823A-1CC57D4A4573}" srcId="{E585E7FC-3A00-4507-9491-D35D2866E5AA}" destId="{2F2E8259-DEF4-4BD3-9B5C-9C491B39514D}" srcOrd="2" destOrd="0" parTransId="{BC4D5321-2CBF-4755-914A-50FD29962A11}" sibTransId="{4C84E2B6-0435-4593-B1F3-1C3038AC916F}"/>
    <dgm:cxn modelId="{4019590F-DB65-4960-A32D-DC072CC432F5}" type="presParOf" srcId="{9CD28BAA-DCFC-47A8-89AE-955A72ED957E}" destId="{C71E7997-4999-4545-94D1-A12B66ABDBAC}" srcOrd="0" destOrd="0" presId="urn:microsoft.com/office/officeart/2005/8/layout/process1"/>
    <dgm:cxn modelId="{59F71B6C-774C-4865-91D4-C4BE84379CF6}" type="presParOf" srcId="{9CD28BAA-DCFC-47A8-89AE-955A72ED957E}" destId="{0CA455BC-BDF6-4D13-98F2-0A1DA8509209}" srcOrd="1" destOrd="0" presId="urn:microsoft.com/office/officeart/2005/8/layout/process1"/>
    <dgm:cxn modelId="{5FECAE88-D5C9-4FEA-8804-7DDB1D5A424C}" type="presParOf" srcId="{0CA455BC-BDF6-4D13-98F2-0A1DA8509209}" destId="{D23A5CE1-C68F-4695-A16A-A0472C4A9D03}" srcOrd="0" destOrd="0" presId="urn:microsoft.com/office/officeart/2005/8/layout/process1"/>
    <dgm:cxn modelId="{1BCE23B2-CDC3-49BB-B1B1-C2F00858DE6D}" type="presParOf" srcId="{9CD28BAA-DCFC-47A8-89AE-955A72ED957E}" destId="{85277698-DE67-483E-B35F-B6904CD80AD5}" srcOrd="2" destOrd="0" presId="urn:microsoft.com/office/officeart/2005/8/layout/process1"/>
    <dgm:cxn modelId="{ACFE1B48-1950-40F1-9D6D-C186C75D9124}" type="presParOf" srcId="{9CD28BAA-DCFC-47A8-89AE-955A72ED957E}" destId="{7A9E9003-237C-4623-8F08-16393FAFED76}" srcOrd="3" destOrd="0" presId="urn:microsoft.com/office/officeart/2005/8/layout/process1"/>
    <dgm:cxn modelId="{69716F81-8F43-45F6-A0E1-F6842FFBDEEC}" type="presParOf" srcId="{7A9E9003-237C-4623-8F08-16393FAFED76}" destId="{531C52BB-3A92-4102-BCEB-193B45B49F3C}" srcOrd="0" destOrd="0" presId="urn:microsoft.com/office/officeart/2005/8/layout/process1"/>
    <dgm:cxn modelId="{6D710807-5CC1-4E69-95E8-6912203C50A9}" type="presParOf" srcId="{9CD28BAA-DCFC-47A8-89AE-955A72ED957E}" destId="{F16F3A03-75DF-437D-89DD-18CE8E862A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C77CEDE-E2B6-4003-8E59-A512C7C455D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 ( замена котлов), расположенной по адресу: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пер.Северный,1 стр.2  129,9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AA981-20A3-4420-B2CB-2D9534CADC95}" type="sibTrans" cxnId="{83627AA9-0A08-4F15-A0FB-83E47C232F6F}">
      <dgm:prSet/>
      <dgm:spPr/>
      <dgm:t>
        <a:bodyPr/>
        <a:lstStyle/>
        <a:p>
          <a:endParaRPr lang="ru-RU"/>
        </a:p>
      </dgm:t>
    </dgm:pt>
    <dgm:pt modelId="{94E9D734-6E39-4C49-A774-AD684CF5DE2B}" type="parTrans" cxnId="{83627AA9-0A08-4F15-A0FB-83E47C232F6F}">
      <dgm:prSet/>
      <dgm:spPr/>
      <dgm:t>
        <a:bodyPr/>
        <a:lstStyle/>
        <a:p>
          <a:endParaRPr lang="ru-RU"/>
        </a:p>
      </dgm:t>
    </dgm:pt>
    <dgm:pt modelId="{99F5FE7D-9950-4ACF-8B7C-3B62BEF608F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Компенсация местным бюджетам сверхнормативных расходов и выпадающих доходов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ресурсоснабжающих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организаций  3 474,6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1EBF2-4FBE-4288-A150-F7DF15D39D93}" type="sibTrans" cxnId="{94132C61-6596-425F-996A-90DE9B7F17B6}">
      <dgm:prSet/>
      <dgm:spPr/>
      <dgm:t>
        <a:bodyPr/>
        <a:lstStyle/>
        <a:p>
          <a:endParaRPr lang="ru-RU"/>
        </a:p>
      </dgm:t>
    </dgm:pt>
    <dgm:pt modelId="{F7ADEEE6-7264-4272-9663-3795B744CF6B}" type="parTrans" cxnId="{94132C61-6596-425F-996A-90DE9B7F17B6}">
      <dgm:prSet/>
      <dgm:spPr/>
      <dgm:t>
        <a:bodyPr/>
        <a:lstStyle/>
        <a:p>
          <a:endParaRPr lang="ru-RU"/>
        </a:p>
      </dgm:t>
    </dgm:pt>
    <dgm:pt modelId="{9775907F-4941-4E43-A17A-83594EEBB17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водогрейного котла марки  КВЖ-0,08 для угольной котельной " Красная горка« 199,3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CCD1D-2214-4691-95DA-C429A6A6D0F1}" type="sibTrans" cxnId="{1D1BC930-48FF-49B5-B673-4BF296594404}">
      <dgm:prSet/>
      <dgm:spPr/>
      <dgm:t>
        <a:bodyPr/>
        <a:lstStyle/>
        <a:p>
          <a:endParaRPr lang="ru-RU"/>
        </a:p>
      </dgm:t>
    </dgm:pt>
    <dgm:pt modelId="{7B961169-8447-4A5F-899E-5F900DCF5C58}" type="parTrans" cxnId="{1D1BC930-48FF-49B5-B673-4BF296594404}">
      <dgm:prSet/>
      <dgm:spPr/>
      <dgm:t>
        <a:bodyPr/>
        <a:lstStyle/>
        <a:p>
          <a:endParaRPr lang="ru-RU"/>
        </a:p>
      </dgm:t>
    </dgm:pt>
    <dgm:pt modelId="{69A0AF70-F03A-47C0-B6ED-9F5CAD2E47E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теплотрассы от № 10 (МКУ ДО «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Кожевниковская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ДШИ») до №10а(МКОУДО «ДДТ») по ул. Ленина в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 ОБ 316,5 тыс. руб. 50,6 тыс. руб. МБ</a:t>
          </a:r>
        </a:p>
      </dgm:t>
    </dgm:pt>
    <dgm:pt modelId="{BDFE4186-D6D1-424C-B71B-38B60A6775C4}" type="parTrans" cxnId="{0BE45557-05A7-4263-B6F6-3F9D50CE5935}">
      <dgm:prSet/>
      <dgm:spPr/>
      <dgm:t>
        <a:bodyPr/>
        <a:lstStyle/>
        <a:p>
          <a:endParaRPr lang="ru-RU"/>
        </a:p>
      </dgm:t>
    </dgm:pt>
    <dgm:pt modelId="{D41B0205-1B89-42A7-AAF1-3FB0704A1E13}" type="sibTrans" cxnId="{0BE45557-05A7-4263-B6F6-3F9D50CE5935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AAF7BB-68EA-4A3D-B23D-594310FEB65A}" type="pres">
      <dgm:prSet presAssocID="{9775907F-4941-4E43-A17A-83594EEBB173}" presName="parentText" presStyleLbl="node1" presStyleIdx="0" presStyleCnt="4" custScaleY="66651" custLinFactY="-23494" custLinFactNeighborX="-21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BA82F-764D-4633-A3F5-CD5E8B6DDB23}" type="pres">
      <dgm:prSet presAssocID="{256CCD1D-2214-4691-95DA-C429A6A6D0F1}" presName="spacer" presStyleCnt="0"/>
      <dgm:spPr/>
    </dgm:pt>
    <dgm:pt modelId="{926390A3-D278-4AEF-992D-C846AA07E412}" type="pres">
      <dgm:prSet presAssocID="{99F5FE7D-9950-4ACF-8B7C-3B62BEF608FF}" presName="parentText" presStyleLbl="node1" presStyleIdx="1" presStyleCnt="4" custScaleY="119057" custLinFactY="-20880" custLinFactNeighborX="16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9FFAE-3DF6-4DB3-8997-B22B8F497BF9}" type="pres">
      <dgm:prSet presAssocID="{1FF1EBF2-4FBE-4288-A150-F7DF15D39D93}" presName="spacer" presStyleCnt="0"/>
      <dgm:spPr/>
    </dgm:pt>
    <dgm:pt modelId="{16BF0FF4-2821-49EB-B9F1-38484B082EDA}" type="pres">
      <dgm:prSet presAssocID="{7C77CEDE-E2B6-4003-8E59-A512C7C455D5}" presName="parentText" presStyleLbl="node1" presStyleIdx="2" presStyleCnt="4" custScaleY="83396" custLinFactY="-2495" custLinFactNeighborX="-33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9D581-FA3A-4385-B7D2-16E1129E5FE0}" type="pres">
      <dgm:prSet presAssocID="{AF3AA981-20A3-4420-B2CB-2D9534CADC95}" presName="spacer" presStyleCnt="0"/>
      <dgm:spPr/>
    </dgm:pt>
    <dgm:pt modelId="{4AA91569-E880-4427-82BE-E7247AAF4C7A}" type="pres">
      <dgm:prSet presAssocID="{69A0AF70-F03A-47C0-B6ED-9F5CAD2E47E6}" presName="parentText" presStyleLbl="node1" presStyleIdx="3" presStyleCnt="4" custScaleY="81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27AA9-0A08-4F15-A0FB-83E47C232F6F}" srcId="{5A513C41-3DD5-44F2-99E7-A3B763ACD97C}" destId="{7C77CEDE-E2B6-4003-8E59-A512C7C455D5}" srcOrd="2" destOrd="0" parTransId="{94E9D734-6E39-4C49-A774-AD684CF5DE2B}" sibTransId="{AF3AA981-20A3-4420-B2CB-2D9534CADC95}"/>
    <dgm:cxn modelId="{E4FC94FC-00E8-425F-BF2C-6D60DE4E3D4B}" type="presOf" srcId="{5A513C41-3DD5-44F2-99E7-A3B763ACD97C}" destId="{574C4C5B-2990-4571-85EE-211528C779D2}" srcOrd="0" destOrd="0" presId="urn:microsoft.com/office/officeart/2005/8/layout/vList2"/>
    <dgm:cxn modelId="{133B8FFC-7985-4E3F-A74C-03CDC6BF41EE}" type="presOf" srcId="{69A0AF70-F03A-47C0-B6ED-9F5CAD2E47E6}" destId="{4AA91569-E880-4427-82BE-E7247AAF4C7A}" srcOrd="0" destOrd="0" presId="urn:microsoft.com/office/officeart/2005/8/layout/vList2"/>
    <dgm:cxn modelId="{0BE45557-05A7-4263-B6F6-3F9D50CE5935}" srcId="{5A513C41-3DD5-44F2-99E7-A3B763ACD97C}" destId="{69A0AF70-F03A-47C0-B6ED-9F5CAD2E47E6}" srcOrd="3" destOrd="0" parTransId="{BDFE4186-D6D1-424C-B71B-38B60A6775C4}" sibTransId="{D41B0205-1B89-42A7-AAF1-3FB0704A1E13}"/>
    <dgm:cxn modelId="{94132C61-6596-425F-996A-90DE9B7F17B6}" srcId="{5A513C41-3DD5-44F2-99E7-A3B763ACD97C}" destId="{99F5FE7D-9950-4ACF-8B7C-3B62BEF608FF}" srcOrd="1" destOrd="0" parTransId="{F7ADEEE6-7264-4272-9663-3795B744CF6B}" sibTransId="{1FF1EBF2-4FBE-4288-A150-F7DF15D39D93}"/>
    <dgm:cxn modelId="{B37E3DAC-4D11-498A-9045-6B69F316E639}" type="presOf" srcId="{9775907F-4941-4E43-A17A-83594EEBB173}" destId="{60AAF7BB-68EA-4A3D-B23D-594310FEB65A}" srcOrd="0" destOrd="0" presId="urn:microsoft.com/office/officeart/2005/8/layout/vList2"/>
    <dgm:cxn modelId="{89525F06-3714-4D06-8D23-976CE93582C3}" type="presOf" srcId="{7C77CEDE-E2B6-4003-8E59-A512C7C455D5}" destId="{16BF0FF4-2821-49EB-B9F1-38484B082EDA}" srcOrd="0" destOrd="0" presId="urn:microsoft.com/office/officeart/2005/8/layout/vList2"/>
    <dgm:cxn modelId="{1D1BC930-48FF-49B5-B673-4BF296594404}" srcId="{5A513C41-3DD5-44F2-99E7-A3B763ACD97C}" destId="{9775907F-4941-4E43-A17A-83594EEBB173}" srcOrd="0" destOrd="0" parTransId="{7B961169-8447-4A5F-899E-5F900DCF5C58}" sibTransId="{256CCD1D-2214-4691-95DA-C429A6A6D0F1}"/>
    <dgm:cxn modelId="{19649182-5082-40A2-9A57-0E74AE4AA0D6}" type="presOf" srcId="{99F5FE7D-9950-4ACF-8B7C-3B62BEF608FF}" destId="{926390A3-D278-4AEF-992D-C846AA07E412}" srcOrd="0" destOrd="0" presId="urn:microsoft.com/office/officeart/2005/8/layout/vList2"/>
    <dgm:cxn modelId="{E388062D-52A4-47A5-8665-AF4B388210C5}" type="presParOf" srcId="{574C4C5B-2990-4571-85EE-211528C779D2}" destId="{60AAF7BB-68EA-4A3D-B23D-594310FEB65A}" srcOrd="0" destOrd="0" presId="urn:microsoft.com/office/officeart/2005/8/layout/vList2"/>
    <dgm:cxn modelId="{DD822CB8-A081-4D95-A1FC-4C889C935EC3}" type="presParOf" srcId="{574C4C5B-2990-4571-85EE-211528C779D2}" destId="{70EBA82F-764D-4633-A3F5-CD5E8B6DDB23}" srcOrd="1" destOrd="0" presId="urn:microsoft.com/office/officeart/2005/8/layout/vList2"/>
    <dgm:cxn modelId="{F66A86A1-11A9-4004-A2FA-F33FB6ECC01A}" type="presParOf" srcId="{574C4C5B-2990-4571-85EE-211528C779D2}" destId="{926390A3-D278-4AEF-992D-C846AA07E412}" srcOrd="2" destOrd="0" presId="urn:microsoft.com/office/officeart/2005/8/layout/vList2"/>
    <dgm:cxn modelId="{83624153-D849-45F7-B64D-70BE83566A44}" type="presParOf" srcId="{574C4C5B-2990-4571-85EE-211528C779D2}" destId="{A679FFAE-3DF6-4DB3-8997-B22B8F497BF9}" srcOrd="3" destOrd="0" presId="urn:microsoft.com/office/officeart/2005/8/layout/vList2"/>
    <dgm:cxn modelId="{9E2C0E54-309F-4C3C-8A0D-07642A610F2A}" type="presParOf" srcId="{574C4C5B-2990-4571-85EE-211528C779D2}" destId="{16BF0FF4-2821-49EB-B9F1-38484B082EDA}" srcOrd="4" destOrd="0" presId="urn:microsoft.com/office/officeart/2005/8/layout/vList2"/>
    <dgm:cxn modelId="{BA4F7F1D-0034-4CEB-B256-EAF0920975B2}" type="presParOf" srcId="{574C4C5B-2990-4571-85EE-211528C779D2}" destId="{CE99D581-FA3A-4385-B7D2-16E1129E5FE0}" srcOrd="5" destOrd="0" presId="urn:microsoft.com/office/officeart/2005/8/layout/vList2"/>
    <dgm:cxn modelId="{A6565517-70E8-477F-86E9-70FC6CC3130D}" type="presParOf" srcId="{574C4C5B-2990-4571-85EE-211528C779D2}" destId="{4AA91569-E880-4427-82BE-E7247AAF4C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74D7FB9-A1A8-4174-B709-20E5CFAF69C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Выполнение работ по благоустройство площади, расположенной возле районного Дома культуры по адресу: ул. Гагарина, 20 в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(этап2,этап 3,этап5 )</a:t>
          </a:r>
        </a:p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Реализация программ формирования современной городской среды     3 300,8 тыс. руб.- ОБ ; 582,8 тыс. руб. -МБ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401C81-67B1-4013-9215-786789D987B4}" type="parTrans" cxnId="{6157B8CF-8C25-4AE2-AC21-5B499864796A}">
      <dgm:prSet/>
      <dgm:spPr/>
      <dgm:t>
        <a:bodyPr/>
        <a:lstStyle/>
        <a:p>
          <a:endParaRPr lang="ru-RU"/>
        </a:p>
      </dgm:t>
    </dgm:pt>
    <dgm:pt modelId="{547BF6B7-BCBB-4B1A-A264-CF795C5BE31B}" type="sibTrans" cxnId="{6157B8CF-8C25-4AE2-AC21-5B499864796A}">
      <dgm:prSet/>
      <dgm:spPr/>
      <dgm:t>
        <a:bodyPr/>
        <a:lstStyle/>
        <a:p>
          <a:endParaRPr lang="ru-RU"/>
        </a:p>
      </dgm:t>
    </dgm:pt>
    <dgm:pt modelId="{670C41EC-0311-4B53-8C8E-FC7C8BB4317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«Развитие коммунальной инфраструктуры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период 2021-2026 годы»  Обустройство контейнерных площадок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499,9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1C9C23-FB50-4EC4-A02B-46EB6E1421FB}" type="parTrans" cxnId="{96201CC9-95E4-4FD0-99C3-A6152C5D1B1E}">
      <dgm:prSet/>
      <dgm:spPr/>
      <dgm:t>
        <a:bodyPr/>
        <a:lstStyle/>
        <a:p>
          <a:endParaRPr lang="ru-RU"/>
        </a:p>
      </dgm:t>
    </dgm:pt>
    <dgm:pt modelId="{7687B96C-4765-44D8-ACBC-229E6A9E056C}" type="sibTrans" cxnId="{96201CC9-95E4-4FD0-99C3-A6152C5D1B1E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77227-9AD8-48A5-B7AD-067ECAA6D652}" type="pres">
      <dgm:prSet presAssocID="{174D7FB9-A1A8-4174-B709-20E5CFAF69C6}" presName="parentText" presStyleLbl="node1" presStyleIdx="0" presStyleCnt="2" custScaleX="75545" custScaleY="100966" custLinFactY="-35072" custLinFactNeighborX="103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66513-14B8-4B91-ACE9-D15981FC85DE}" type="pres">
      <dgm:prSet presAssocID="{547BF6B7-BCBB-4B1A-A264-CF795C5BE31B}" presName="spacer" presStyleCnt="0"/>
      <dgm:spPr/>
    </dgm:pt>
    <dgm:pt modelId="{94C071C8-7574-4F52-9E1C-336BEB269EE2}" type="pres">
      <dgm:prSet presAssocID="{670C41EC-0311-4B53-8C8E-FC7C8BB43178}" presName="parentText" presStyleLbl="node1" presStyleIdx="1" presStyleCnt="2" custScaleX="86750" custScaleY="83165" custLinFactNeighborX="-271" custLinFactNeighborY="445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201CC9-95E4-4FD0-99C3-A6152C5D1B1E}" srcId="{5A513C41-3DD5-44F2-99E7-A3B763ACD97C}" destId="{670C41EC-0311-4B53-8C8E-FC7C8BB43178}" srcOrd="1" destOrd="0" parTransId="{C61C9C23-FB50-4EC4-A02B-46EB6E1421FB}" sibTransId="{7687B96C-4765-44D8-ACBC-229E6A9E056C}"/>
    <dgm:cxn modelId="{6157B8CF-8C25-4AE2-AC21-5B499864796A}" srcId="{5A513C41-3DD5-44F2-99E7-A3B763ACD97C}" destId="{174D7FB9-A1A8-4174-B709-20E5CFAF69C6}" srcOrd="0" destOrd="0" parTransId="{68401C81-67B1-4013-9215-786789D987B4}" sibTransId="{547BF6B7-BCBB-4B1A-A264-CF795C5BE31B}"/>
    <dgm:cxn modelId="{4477576A-8D16-4EB5-A181-EE72B6BB97E5}" type="presOf" srcId="{5A513C41-3DD5-44F2-99E7-A3B763ACD97C}" destId="{574C4C5B-2990-4571-85EE-211528C779D2}" srcOrd="0" destOrd="0" presId="urn:microsoft.com/office/officeart/2005/8/layout/vList2"/>
    <dgm:cxn modelId="{B239D36D-BC8D-4BA4-BEE7-0D7008547BCD}" type="presOf" srcId="{174D7FB9-A1A8-4174-B709-20E5CFAF69C6}" destId="{4B677227-9AD8-48A5-B7AD-067ECAA6D652}" srcOrd="0" destOrd="0" presId="urn:microsoft.com/office/officeart/2005/8/layout/vList2"/>
    <dgm:cxn modelId="{A41D4D9B-13A5-4E31-9BC1-864A1D22D8FB}" type="presOf" srcId="{670C41EC-0311-4B53-8C8E-FC7C8BB43178}" destId="{94C071C8-7574-4F52-9E1C-336BEB269EE2}" srcOrd="0" destOrd="0" presId="urn:microsoft.com/office/officeart/2005/8/layout/vList2"/>
    <dgm:cxn modelId="{540B2A69-8303-4293-8828-59CE2135EF8F}" type="presParOf" srcId="{574C4C5B-2990-4571-85EE-211528C779D2}" destId="{4B677227-9AD8-48A5-B7AD-067ECAA6D652}" srcOrd="0" destOrd="0" presId="urn:microsoft.com/office/officeart/2005/8/layout/vList2"/>
    <dgm:cxn modelId="{757A476E-EC11-48B8-9857-AD580549BEA8}" type="presParOf" srcId="{574C4C5B-2990-4571-85EE-211528C779D2}" destId="{0B766513-14B8-4B91-ACE9-D15981FC85DE}" srcOrd="1" destOrd="0" presId="urn:microsoft.com/office/officeart/2005/8/layout/vList2"/>
    <dgm:cxn modelId="{851C034B-459E-4BDD-BDF3-581C34B4298B}" type="presParOf" srcId="{574C4C5B-2990-4571-85EE-211528C779D2}" destId="{94C071C8-7574-4F52-9E1C-336BEB269EE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исполнено  19 872,8 тыс. руб. , при плане 21 603,9 тыс. руб.,  или 91,7 %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0B5D5267-B46D-4B97-9926-5E315C94739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0717A-74EC-47AA-ABDC-677A8F3D4249}" type="parTrans" cxnId="{19889856-7310-4428-A5B1-52B0223FC5F1}">
      <dgm:prSet/>
      <dgm:spPr/>
      <dgm:t>
        <a:bodyPr/>
        <a:lstStyle/>
        <a:p>
          <a:endParaRPr lang="ru-RU" sz="1600"/>
        </a:p>
      </dgm:t>
    </dgm:pt>
    <dgm:pt modelId="{96B246DC-E52A-416B-9B8B-1B1399886EB8}" type="sibTrans" cxnId="{19889856-7310-4428-A5B1-52B0223FC5F1}">
      <dgm:prSet/>
      <dgm:spPr/>
      <dgm:t>
        <a:bodyPr/>
        <a:lstStyle/>
        <a:p>
          <a:endParaRPr lang="ru-RU" sz="1600"/>
        </a:p>
      </dgm:t>
    </dgm:pt>
    <dgm:pt modelId="{A68CF303-834F-4DF8-81DD-337D341B9FF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318  т. руб. исполнено  318 т. руб., или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1F4F5-BB31-4DAF-AF93-90A65CD6FCF2}" type="parTrans" cxnId="{E0A73DD7-19CA-480D-83B2-738F69CF1DC4}">
      <dgm:prSet/>
      <dgm:spPr/>
      <dgm:t>
        <a:bodyPr/>
        <a:lstStyle/>
        <a:p>
          <a:endParaRPr lang="ru-RU" sz="1600"/>
        </a:p>
      </dgm:t>
    </dgm:pt>
    <dgm:pt modelId="{8B2831A9-B8D1-4925-8181-188F3EFAC6C1}" type="sibTrans" cxnId="{E0A73DD7-19CA-480D-83B2-738F69CF1DC4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Исполнено  8 304 т. руб., или 100 % (в том числе 766,7 тыс. руб. на исполнение судебных актов)</a:t>
          </a: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4" custScaleX="201403" custScaleY="185804" custLinFactNeighborX="49136" custLinFactNeighborY="-21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4" custScaleX="238646" custScaleY="137886" custLinFactX="-16208" custLinFactNeighborX="-100000" custLinFactNeighborY="-175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E2200A71-A6E3-4A45-8AEE-B2BF9F5C54C9}" type="pres">
      <dgm:prSet presAssocID="{0B5D5267-B46D-4B97-9926-5E315C947397}" presName="composite" presStyleCnt="0"/>
      <dgm:spPr/>
    </dgm:pt>
    <dgm:pt modelId="{A02ED168-C91C-44B4-98DC-FBBE2DAB90EA}" type="pres">
      <dgm:prSet presAssocID="{0B5D5267-B46D-4B97-9926-5E315C947397}" presName="rect1" presStyleLbl="trAlignAcc1" presStyleIdx="1" presStyleCnt="4" custScaleX="208714" custScaleY="139987" custLinFactNeighborX="46415" custLinFactNeighborY="-18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2ED71-A811-45C4-98EB-F3ED9797FA9F}" type="pres">
      <dgm:prSet presAssocID="{0B5D5267-B46D-4B97-9926-5E315C947397}" presName="rect2" presStyleLbl="fgImgPlace1" presStyleIdx="1" presStyleCnt="4" custScaleX="225413" custScaleY="120899" custLinFactX="-83955" custLinFactNeighborX="-100000" custLinFactNeighborY="-2127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7437D78B-C47F-4F8B-8E36-3A2CF62336B1}" type="pres">
      <dgm:prSet presAssocID="{96B246DC-E52A-416B-9B8B-1B1399886EB8}" presName="sibTrans" presStyleCnt="0"/>
      <dgm:spPr/>
    </dgm:pt>
    <dgm:pt modelId="{5AB89F13-37A3-4EB3-A7E9-09A851D241B9}" type="pres">
      <dgm:prSet presAssocID="{A68CF303-834F-4DF8-81DD-337D341B9FFD}" presName="composite" presStyleCnt="0"/>
      <dgm:spPr/>
    </dgm:pt>
    <dgm:pt modelId="{79847875-8BE7-47E5-9F07-15E096361192}" type="pres">
      <dgm:prSet presAssocID="{A68CF303-834F-4DF8-81DD-337D341B9FFD}" presName="rect1" presStyleLbl="trAlignAcc1" presStyleIdx="2" presStyleCnt="4" custScaleX="224431" custScaleY="108511" custLinFactNeighborX="29212" custLinFactNeighborY="-20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A738D-0A2F-4869-A353-DAA03454649C}" type="pres">
      <dgm:prSet presAssocID="{A68CF303-834F-4DF8-81DD-337D341B9FFD}" presName="rect2" presStyleLbl="fgImgPlace1" presStyleIdx="2" presStyleCnt="4" custScaleX="237444" custScaleY="129868" custLinFactX="-100000" custLinFactNeighborX="-172827" custLinFactNeighborY="3448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6B844B52-358A-4D5C-9E4A-625864F24684}" type="pres">
      <dgm:prSet presAssocID="{8B2831A9-B8D1-4925-8181-188F3EFAC6C1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3" presStyleCnt="4" custScaleX="227797" custScaleY="188399" custLinFactNeighborX="36874" custLinFactNeighborY="-6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3" presStyleCnt="4" custScaleX="272035" custScaleY="135554" custLinFactX="-114531" custLinFactNeighborX="-200000" custLinFactNeighborY="751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0A73DD7-19CA-480D-83B2-738F69CF1DC4}" srcId="{36A899DE-C0BA-4B05-BFF2-A5C1BD568783}" destId="{A68CF303-834F-4DF8-81DD-337D341B9FFD}" srcOrd="2" destOrd="0" parTransId="{5EC1F4F5-BB31-4DAF-AF93-90A65CD6FCF2}" sibTransId="{8B2831A9-B8D1-4925-8181-188F3EFAC6C1}"/>
    <dgm:cxn modelId="{16AB7A62-24D8-425A-BE3F-D2F6171D8C1E}" type="presOf" srcId="{A68CF303-834F-4DF8-81DD-337D341B9FFD}" destId="{79847875-8BE7-47E5-9F07-15E096361192}" srcOrd="0" destOrd="0" presId="urn:microsoft.com/office/officeart/2008/layout/PictureStrips"/>
    <dgm:cxn modelId="{5539B1E5-9847-49E2-8D87-47834418C6FC}" type="presOf" srcId="{0B5D5267-B46D-4B97-9926-5E315C947397}" destId="{A02ED168-C91C-44B4-98DC-FBBE2DAB90EA}" srcOrd="0" destOrd="0" presId="urn:microsoft.com/office/officeart/2008/layout/PictureStrips"/>
    <dgm:cxn modelId="{66B6BFC7-AB09-4B29-984A-097818386DD9}" srcId="{36A899DE-C0BA-4B05-BFF2-A5C1BD568783}" destId="{56061000-5777-49CC-8EB4-3705121A1A9F}" srcOrd="3" destOrd="0" parTransId="{CAB48F87-E8E7-42FC-91D7-68D4B5A8C2C3}" sibTransId="{FC325A70-4729-4A63-A0DF-C02452F50C46}"/>
    <dgm:cxn modelId="{9B468940-F771-4F4B-B753-4C23CEA4C5D8}" type="presOf" srcId="{36A899DE-C0BA-4B05-BFF2-A5C1BD568783}" destId="{17BEAEB8-F5AD-4D2A-AC4A-3A7041240BAA}" srcOrd="0" destOrd="0" presId="urn:microsoft.com/office/officeart/2008/layout/PictureStrips"/>
    <dgm:cxn modelId="{422C8055-8BE2-4519-BF67-799AE6A72AEB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19889856-7310-4428-A5B1-52B0223FC5F1}" srcId="{36A899DE-C0BA-4B05-BFF2-A5C1BD568783}" destId="{0B5D5267-B46D-4B97-9926-5E315C947397}" srcOrd="1" destOrd="0" parTransId="{B190717A-74EC-47AA-ABDC-677A8F3D4249}" sibTransId="{96B246DC-E52A-416B-9B8B-1B1399886EB8}"/>
    <dgm:cxn modelId="{A341F241-D377-417A-983D-057C3199C7E0}" type="presOf" srcId="{56061000-5777-49CC-8EB4-3705121A1A9F}" destId="{60139F33-672F-418A-8EB0-7F09B7AFC3CC}" srcOrd="0" destOrd="0" presId="urn:microsoft.com/office/officeart/2008/layout/PictureStrips"/>
    <dgm:cxn modelId="{263BD0A3-148B-416F-85BC-7FD932F3154A}" type="presParOf" srcId="{17BEAEB8-F5AD-4D2A-AC4A-3A7041240BAA}" destId="{07F9CC07-BD47-4DA4-AC1C-F84A34268123}" srcOrd="0" destOrd="0" presId="urn:microsoft.com/office/officeart/2008/layout/PictureStrips"/>
    <dgm:cxn modelId="{903EA8EE-17E7-4AFA-B7E2-255597D65386}" type="presParOf" srcId="{07F9CC07-BD47-4DA4-AC1C-F84A34268123}" destId="{B8EAC538-D2A3-468C-8344-00CDA10C6D79}" srcOrd="0" destOrd="0" presId="urn:microsoft.com/office/officeart/2008/layout/PictureStrips"/>
    <dgm:cxn modelId="{237EF1C6-B3DE-498D-8D59-89C82249AAA2}" type="presParOf" srcId="{07F9CC07-BD47-4DA4-AC1C-F84A34268123}" destId="{9CD00418-24DC-495E-834E-9DAA23AC38E4}" srcOrd="1" destOrd="0" presId="urn:microsoft.com/office/officeart/2008/layout/PictureStrips"/>
    <dgm:cxn modelId="{54A9E49D-7641-4279-A3A4-F2E058CA1DD3}" type="presParOf" srcId="{17BEAEB8-F5AD-4D2A-AC4A-3A7041240BAA}" destId="{8DFC963A-8B04-47EF-8DBD-C6DC3C0D7D56}" srcOrd="1" destOrd="0" presId="urn:microsoft.com/office/officeart/2008/layout/PictureStrips"/>
    <dgm:cxn modelId="{9EFE0202-D752-4661-B78C-58917B17BA2D}" type="presParOf" srcId="{17BEAEB8-F5AD-4D2A-AC4A-3A7041240BAA}" destId="{E2200A71-A6E3-4A45-8AEE-B2BF9F5C54C9}" srcOrd="2" destOrd="0" presId="urn:microsoft.com/office/officeart/2008/layout/PictureStrips"/>
    <dgm:cxn modelId="{615EAE49-6353-4DAF-9399-2CAE7949D97F}" type="presParOf" srcId="{E2200A71-A6E3-4A45-8AEE-B2BF9F5C54C9}" destId="{A02ED168-C91C-44B4-98DC-FBBE2DAB90EA}" srcOrd="0" destOrd="0" presId="urn:microsoft.com/office/officeart/2008/layout/PictureStrips"/>
    <dgm:cxn modelId="{F830CF66-0881-4BD2-9C49-B32B634D5BFA}" type="presParOf" srcId="{E2200A71-A6E3-4A45-8AEE-B2BF9F5C54C9}" destId="{F072ED71-A811-45C4-98EB-F3ED9797FA9F}" srcOrd="1" destOrd="0" presId="urn:microsoft.com/office/officeart/2008/layout/PictureStrips"/>
    <dgm:cxn modelId="{79C06B1A-32C0-47E5-830F-772CEC3DC2E9}" type="presParOf" srcId="{17BEAEB8-F5AD-4D2A-AC4A-3A7041240BAA}" destId="{7437D78B-C47F-4F8B-8E36-3A2CF62336B1}" srcOrd="3" destOrd="0" presId="urn:microsoft.com/office/officeart/2008/layout/PictureStrips"/>
    <dgm:cxn modelId="{74D40AE8-282E-4693-9574-3CA112FA3FEB}" type="presParOf" srcId="{17BEAEB8-F5AD-4D2A-AC4A-3A7041240BAA}" destId="{5AB89F13-37A3-4EB3-A7E9-09A851D241B9}" srcOrd="4" destOrd="0" presId="urn:microsoft.com/office/officeart/2008/layout/PictureStrips"/>
    <dgm:cxn modelId="{1F9233A2-7B76-4EB2-9014-5ED3CFE61A08}" type="presParOf" srcId="{5AB89F13-37A3-4EB3-A7E9-09A851D241B9}" destId="{79847875-8BE7-47E5-9F07-15E096361192}" srcOrd="0" destOrd="0" presId="urn:microsoft.com/office/officeart/2008/layout/PictureStrips"/>
    <dgm:cxn modelId="{336FFD0F-51BB-47D8-9359-8A75CDAE49FF}" type="presParOf" srcId="{5AB89F13-37A3-4EB3-A7E9-09A851D241B9}" destId="{9CEA738D-0A2F-4869-A353-DAA03454649C}" srcOrd="1" destOrd="0" presId="urn:microsoft.com/office/officeart/2008/layout/PictureStrips"/>
    <dgm:cxn modelId="{69F22A81-8B04-4954-8BD1-BAE0F0FD7380}" type="presParOf" srcId="{17BEAEB8-F5AD-4D2A-AC4A-3A7041240BAA}" destId="{6B844B52-358A-4D5C-9E4A-625864F24684}" srcOrd="5" destOrd="0" presId="urn:microsoft.com/office/officeart/2008/layout/PictureStrips"/>
    <dgm:cxn modelId="{0EA1FE0B-7157-4044-BDB3-EC0191A7C010}" type="presParOf" srcId="{17BEAEB8-F5AD-4D2A-AC4A-3A7041240BAA}" destId="{276B05D3-4D3D-4BE5-9B75-D7D8B24568D9}" srcOrd="6" destOrd="0" presId="urn:microsoft.com/office/officeart/2008/layout/PictureStrips"/>
    <dgm:cxn modelId="{FF3F9749-15EC-4CA3-972F-9180F049A344}" type="presParOf" srcId="{276B05D3-4D3D-4BE5-9B75-D7D8B24568D9}" destId="{60139F33-672F-418A-8EB0-7F09B7AFC3CC}" srcOrd="0" destOrd="0" presId="urn:microsoft.com/office/officeart/2008/layout/PictureStrips"/>
    <dgm:cxn modelId="{92E1A259-9D07-4922-B104-B1AE656948B9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получили 9 семей.  </a:t>
          </a:r>
        </a:p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4 687,3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9286A388-369A-4CDB-87D8-A95CBEEAAED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жилищных условий молодых семей Томской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области 1 587,6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80F53-5CA1-47AF-B8FD-5E7BCC6C541F}" type="parTrans" cxnId="{00DDE6C9-1B2F-44DF-B35C-5137CF1F1814}">
      <dgm:prSet/>
      <dgm:spPr/>
      <dgm:t>
        <a:bodyPr/>
        <a:lstStyle/>
        <a:p>
          <a:endParaRPr lang="ru-RU"/>
        </a:p>
      </dgm:t>
    </dgm:pt>
    <dgm:pt modelId="{C66939AF-04A1-4D83-927B-E53EEFDAB3E1}" type="sibTrans" cxnId="{00DDE6C9-1B2F-44DF-B35C-5137CF1F1814}">
      <dgm:prSet/>
      <dgm:spPr/>
      <dgm:t>
        <a:bodyPr/>
        <a:lstStyle/>
        <a:p>
          <a:endParaRPr lang="ru-RU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3" custScaleX="195537" custScaleY="209907" custLinFactNeighborX="8113" custLinFactNeighborY="-6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3" custScaleX="144025" custScaleY="87309" custLinFactX="-100000" custLinFactNeighborX="-159367" custLinFactNeighborY="4814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1" presStyleCnt="3" custScaleX="173832" custScaleY="137032" custLinFactNeighborX="15281" custLinFactNeighborY="-4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1" presStyleCnt="3" custFlipHor="1" custScaleX="190982" custScaleY="83769" custLinFactX="-35127" custLinFactY="40416" custLinFactNeighborX="-100000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5ED94F8F-CA85-4B1A-8750-ECA869F8B762}" type="pres">
      <dgm:prSet presAssocID="{FC325A70-4729-4A63-A0DF-C02452F50C46}" presName="sibTrans" presStyleCnt="0"/>
      <dgm:spPr/>
    </dgm:pt>
    <dgm:pt modelId="{0152AEB2-E7A5-4FC5-A948-EA433347E010}" type="pres">
      <dgm:prSet presAssocID="{9286A388-369A-4CDB-87D8-A95CBEEAAED4}" presName="composite" presStyleCnt="0"/>
      <dgm:spPr/>
    </dgm:pt>
    <dgm:pt modelId="{7ED3E13D-88B4-41E3-8014-02FD3546D1C8}" type="pres">
      <dgm:prSet presAssocID="{9286A388-369A-4CDB-87D8-A95CBEEAAED4}" presName="rect1" presStyleLbl="trAlignAcc1" presStyleIdx="2" presStyleCnt="3" custScaleX="164840" custLinFactNeighborX="25479" custLinFactNeighborY="-8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5D386-EA4E-4E12-9B9E-278D50FC0436}" type="pres">
      <dgm:prSet presAssocID="{9286A388-369A-4CDB-87D8-A95CBEEAAED4}" presName="rect2" presStyleLbl="fgImgPlace1" presStyleIdx="2" presStyleCnt="3" custScaleX="195776" custLinFactX="-39761" custLinFactY="-17748" custLinFactNeighborX="-100000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6B6BFC7-AB09-4B29-984A-097818386DD9}" srcId="{36A899DE-C0BA-4B05-BFF2-A5C1BD568783}" destId="{56061000-5777-49CC-8EB4-3705121A1A9F}" srcOrd="1" destOrd="0" parTransId="{CAB48F87-E8E7-42FC-91D7-68D4B5A8C2C3}" sibTransId="{FC325A70-4729-4A63-A0DF-C02452F50C46}"/>
    <dgm:cxn modelId="{84899EBD-248B-45A5-87A5-F0738F3874D4}" type="presOf" srcId="{9286A388-369A-4CDB-87D8-A95CBEEAAED4}" destId="{7ED3E13D-88B4-41E3-8014-02FD3546D1C8}" srcOrd="0" destOrd="0" presId="urn:microsoft.com/office/officeart/2008/layout/PictureStrips"/>
    <dgm:cxn modelId="{BC5BCD34-6860-4C45-AFAB-3CF0D5892F7E}" type="presOf" srcId="{56061000-5777-49CC-8EB4-3705121A1A9F}" destId="{60139F33-672F-418A-8EB0-7F09B7AFC3CC}" srcOrd="0" destOrd="0" presId="urn:microsoft.com/office/officeart/2008/layout/PictureStrips"/>
    <dgm:cxn modelId="{00DDE6C9-1B2F-44DF-B35C-5137CF1F1814}" srcId="{36A899DE-C0BA-4B05-BFF2-A5C1BD568783}" destId="{9286A388-369A-4CDB-87D8-A95CBEEAAED4}" srcOrd="2" destOrd="0" parTransId="{75180F53-5CA1-47AF-B8FD-5E7BCC6C541F}" sibTransId="{C66939AF-04A1-4D83-927B-E53EEFDAB3E1}"/>
    <dgm:cxn modelId="{85EF3664-1BEE-4622-A398-0313EAF1FA1F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C92654AF-2CCA-4311-9964-E9AD8B56F58E}" type="presOf" srcId="{36A899DE-C0BA-4B05-BFF2-A5C1BD568783}" destId="{17BEAEB8-F5AD-4D2A-AC4A-3A7041240BAA}" srcOrd="0" destOrd="0" presId="urn:microsoft.com/office/officeart/2008/layout/PictureStrips"/>
    <dgm:cxn modelId="{E630C2F3-870A-47F3-A6AE-A7B3BB95CB68}" type="presParOf" srcId="{17BEAEB8-F5AD-4D2A-AC4A-3A7041240BAA}" destId="{07F9CC07-BD47-4DA4-AC1C-F84A34268123}" srcOrd="0" destOrd="0" presId="urn:microsoft.com/office/officeart/2008/layout/PictureStrips"/>
    <dgm:cxn modelId="{3CD880F3-92AD-453C-845E-D5195046A57F}" type="presParOf" srcId="{07F9CC07-BD47-4DA4-AC1C-F84A34268123}" destId="{B8EAC538-D2A3-468C-8344-00CDA10C6D79}" srcOrd="0" destOrd="0" presId="urn:microsoft.com/office/officeart/2008/layout/PictureStrips"/>
    <dgm:cxn modelId="{0BB369CD-06D4-41D1-92B6-7940AE358B38}" type="presParOf" srcId="{07F9CC07-BD47-4DA4-AC1C-F84A34268123}" destId="{9CD00418-24DC-495E-834E-9DAA23AC38E4}" srcOrd="1" destOrd="0" presId="urn:microsoft.com/office/officeart/2008/layout/PictureStrips"/>
    <dgm:cxn modelId="{C1A687D2-5810-48DE-81A0-856383CCBDD5}" type="presParOf" srcId="{17BEAEB8-F5AD-4D2A-AC4A-3A7041240BAA}" destId="{8DFC963A-8B04-47EF-8DBD-C6DC3C0D7D56}" srcOrd="1" destOrd="0" presId="urn:microsoft.com/office/officeart/2008/layout/PictureStrips"/>
    <dgm:cxn modelId="{C561F5C5-5059-4BC6-9114-A1A15DF4C14A}" type="presParOf" srcId="{17BEAEB8-F5AD-4D2A-AC4A-3A7041240BAA}" destId="{276B05D3-4D3D-4BE5-9B75-D7D8B24568D9}" srcOrd="2" destOrd="0" presId="urn:microsoft.com/office/officeart/2008/layout/PictureStrips"/>
    <dgm:cxn modelId="{B0FC715C-8D69-42CD-B6CA-1472AF1DFF96}" type="presParOf" srcId="{276B05D3-4D3D-4BE5-9B75-D7D8B24568D9}" destId="{60139F33-672F-418A-8EB0-7F09B7AFC3CC}" srcOrd="0" destOrd="0" presId="urn:microsoft.com/office/officeart/2008/layout/PictureStrips"/>
    <dgm:cxn modelId="{8B2C31C0-5CD6-40F1-A1FE-4FBED46386E7}" type="presParOf" srcId="{276B05D3-4D3D-4BE5-9B75-D7D8B24568D9}" destId="{0D2A1778-18CF-492B-A6C7-E12A55FFE720}" srcOrd="1" destOrd="0" presId="urn:microsoft.com/office/officeart/2008/layout/PictureStrips"/>
    <dgm:cxn modelId="{F4AF3140-A4FF-4359-9C7C-7764AEE70AF0}" type="presParOf" srcId="{17BEAEB8-F5AD-4D2A-AC4A-3A7041240BAA}" destId="{5ED94F8F-CA85-4B1A-8750-ECA869F8B762}" srcOrd="3" destOrd="0" presId="urn:microsoft.com/office/officeart/2008/layout/PictureStrips"/>
    <dgm:cxn modelId="{846BC818-ED66-4391-AFEB-AEA585356933}" type="presParOf" srcId="{17BEAEB8-F5AD-4D2A-AC4A-3A7041240BAA}" destId="{0152AEB2-E7A5-4FC5-A948-EA433347E010}" srcOrd="4" destOrd="0" presId="urn:microsoft.com/office/officeart/2008/layout/PictureStrips"/>
    <dgm:cxn modelId="{A4F3D729-2554-4CAF-AE89-414A0365A264}" type="presParOf" srcId="{0152AEB2-E7A5-4FC5-A948-EA433347E010}" destId="{7ED3E13D-88B4-41E3-8014-02FD3546D1C8}" srcOrd="0" destOrd="0" presId="urn:microsoft.com/office/officeart/2008/layout/PictureStrips"/>
    <dgm:cxn modelId="{5491B13F-C01E-4C1F-8E8A-73B0EAC18841}" type="presParOf" srcId="{0152AEB2-E7A5-4FC5-A948-EA433347E010}" destId="{3C85D386-EA4E-4E12-9B9E-278D50FC043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7BE54-C644-49AA-921E-284DA5D78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DF9105-E4A8-479F-A5A7-2EE952EFEC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122 859,5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B9AEC-4FEB-4551-907E-6A3CEA3E37F8}" type="parTrans" cxnId="{BB9961AC-EC9C-4D1C-BDA7-FDBBC76D082E}">
      <dgm:prSet/>
      <dgm:spPr/>
      <dgm:t>
        <a:bodyPr/>
        <a:lstStyle/>
        <a:p>
          <a:endParaRPr lang="ru-RU"/>
        </a:p>
      </dgm:t>
    </dgm:pt>
    <dgm:pt modelId="{F66175A5-1E68-44F6-9B33-C22DC597A393}" type="sibTrans" cxnId="{BB9961AC-EC9C-4D1C-BDA7-FDBBC76D082E}">
      <dgm:prSet/>
      <dgm:spPr/>
      <dgm:t>
        <a:bodyPr/>
        <a:lstStyle/>
        <a:p>
          <a:endParaRPr lang="ru-RU"/>
        </a:p>
      </dgm:t>
    </dgm:pt>
    <dgm:pt modelId="{BDD76FDE-5B9C-4402-AE2A-43CE875339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427 184,4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7567F-CF9E-4728-867E-B8B3C180C9D6}" type="parTrans" cxnId="{F5D35FFE-B48E-4B61-B7AC-1C133C871CAE}">
      <dgm:prSet/>
      <dgm:spPr/>
      <dgm:t>
        <a:bodyPr/>
        <a:lstStyle/>
        <a:p>
          <a:endParaRPr lang="ru-RU"/>
        </a:p>
      </dgm:t>
    </dgm:pt>
    <dgm:pt modelId="{57464671-9D6B-433A-BFA6-608114EA08E3}" type="sibTrans" cxnId="{F5D35FFE-B48E-4B61-B7AC-1C133C871CAE}">
      <dgm:prSet/>
      <dgm:spPr/>
      <dgm:t>
        <a:bodyPr/>
        <a:lstStyle/>
        <a:p>
          <a:endParaRPr lang="ru-RU"/>
        </a:p>
      </dgm:t>
    </dgm:pt>
    <dgm:pt modelId="{57841FBC-91D6-41E1-B9A1-C6D26F285B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1191D-A50B-4662-A65A-C946240A83B4}" type="parTrans" cxnId="{00353F57-B89B-4B6E-96AA-DB8435D10BA6}">
      <dgm:prSet/>
      <dgm:spPr/>
      <dgm:t>
        <a:bodyPr/>
        <a:lstStyle/>
        <a:p>
          <a:endParaRPr lang="ru-RU"/>
        </a:p>
      </dgm:t>
    </dgm:pt>
    <dgm:pt modelId="{C6D1749D-2CAC-4870-B1D0-57E969C4B597}" type="sibTrans" cxnId="{00353F57-B89B-4B6E-96AA-DB8435D10BA6}">
      <dgm:prSet/>
      <dgm:spPr/>
      <dgm:t>
        <a:bodyPr/>
        <a:lstStyle/>
        <a:p>
          <a:endParaRPr lang="ru-RU"/>
        </a:p>
      </dgm:t>
    </dgm:pt>
    <dgm:pt modelId="{967AF326-2AB7-40CD-9FC1-91BBF34CAF7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128 092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F48F7C-730B-4A89-98B8-3433DEB8D13B}" type="parTrans" cxnId="{519029D7-FC4D-4358-ADC0-AB659B4E9F0A}">
      <dgm:prSet/>
      <dgm:spPr/>
      <dgm:t>
        <a:bodyPr/>
        <a:lstStyle/>
        <a:p>
          <a:endParaRPr lang="ru-RU"/>
        </a:p>
      </dgm:t>
    </dgm:pt>
    <dgm:pt modelId="{D5F643B2-6231-4982-9BFE-0AAA0841FB6F}" type="sibTrans" cxnId="{519029D7-FC4D-4358-ADC0-AB659B4E9F0A}">
      <dgm:prSet/>
      <dgm:spPr/>
      <dgm:t>
        <a:bodyPr/>
        <a:lstStyle/>
        <a:p>
          <a:endParaRPr lang="ru-RU"/>
        </a:p>
      </dgm:t>
    </dgm:pt>
    <dgm:pt modelId="{541F9721-9860-4CFA-9FD3-CE5601FF192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2 560,6 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B38C6F-5447-42F3-88FC-C6296D8D1F69}" type="parTrans" cxnId="{F6895921-C5F4-41F2-8276-E5FD7D10B5BB}">
      <dgm:prSet/>
      <dgm:spPr/>
      <dgm:t>
        <a:bodyPr/>
        <a:lstStyle/>
        <a:p>
          <a:endParaRPr lang="ru-RU"/>
        </a:p>
      </dgm:t>
    </dgm:pt>
    <dgm:pt modelId="{6CF7C84F-2ED3-4671-8350-D9602C65C69A}" type="sibTrans" cxnId="{F6895921-C5F4-41F2-8276-E5FD7D10B5BB}">
      <dgm:prSet/>
      <dgm:spPr/>
      <dgm:t>
        <a:bodyPr/>
        <a:lstStyle/>
        <a:p>
          <a:endParaRPr lang="ru-RU"/>
        </a:p>
      </dgm:t>
    </dgm:pt>
    <dgm:pt modelId="{FF4B6AE0-A6AB-4DFA-9C48-93BCCDCD87F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возвратов остатков субсидий прошлых лет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312,1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D6F986-0BB3-4AC1-A44A-58BB53223B36}" type="parTrans" cxnId="{F263C576-EA38-43BF-94ED-7D10E733AE17}">
      <dgm:prSet/>
      <dgm:spPr/>
      <dgm:t>
        <a:bodyPr/>
        <a:lstStyle/>
        <a:p>
          <a:endParaRPr lang="ru-RU"/>
        </a:p>
      </dgm:t>
    </dgm:pt>
    <dgm:pt modelId="{6A440077-AA8D-46E7-A5B3-58B3A962E402}" type="sibTrans" cxnId="{F263C576-EA38-43BF-94ED-7D10E733AE17}">
      <dgm:prSet/>
      <dgm:spPr/>
      <dgm:t>
        <a:bodyPr/>
        <a:lstStyle/>
        <a:p>
          <a:endParaRPr lang="ru-RU"/>
        </a:p>
      </dgm:t>
    </dgm:pt>
    <dgm:pt modelId="{DAB0C468-840F-4D90-9384-4161C4F9DC3A}" type="pres">
      <dgm:prSet presAssocID="{FB87BE54-C644-49AA-921E-284DA5D781F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6D6A5-899D-43C2-B725-7D3734959374}" type="pres">
      <dgm:prSet presAssocID="{967AF326-2AB7-40CD-9FC1-91BBF34CAF7C}" presName="linNode" presStyleCnt="0"/>
      <dgm:spPr/>
    </dgm:pt>
    <dgm:pt modelId="{CCE8DC65-6C07-4907-93D2-0D593CB1D503}" type="pres">
      <dgm:prSet presAssocID="{967AF326-2AB7-40CD-9FC1-91BBF34CAF7C}" presName="parentText" presStyleLbl="node1" presStyleIdx="0" presStyleCnt="6" custScaleX="224339" custScaleY="33441" custLinFactNeighborX="29170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445C-F3DA-425A-A6F3-30E956F71956}" type="pres">
      <dgm:prSet presAssocID="{D5F643B2-6231-4982-9BFE-0AAA0841FB6F}" presName="sp" presStyleCnt="0"/>
      <dgm:spPr/>
    </dgm:pt>
    <dgm:pt modelId="{9AF50C05-072F-4133-823B-5004247A34CB}" type="pres">
      <dgm:prSet presAssocID="{46DF9105-E4A8-479F-A5A7-2EE952EFECEF}" presName="linNode" presStyleCnt="0"/>
      <dgm:spPr/>
    </dgm:pt>
    <dgm:pt modelId="{5E6BEC5E-32AF-420A-8A54-AE3AB00669CD}" type="pres">
      <dgm:prSet presAssocID="{46DF9105-E4A8-479F-A5A7-2EE952EFECEF}" presName="parentText" presStyleLbl="node1" presStyleIdx="1" presStyleCnt="6" custScaleX="221995" custScaleY="33631" custLinFactNeighborX="28566" custLinFactNeighborY="-12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281AA-A2B8-40C5-A79B-4355106D6B53}" type="pres">
      <dgm:prSet presAssocID="{F66175A5-1E68-44F6-9B33-C22DC597A393}" presName="sp" presStyleCnt="0"/>
      <dgm:spPr/>
    </dgm:pt>
    <dgm:pt modelId="{FF9DFBA9-2AFF-4B96-8B38-ED9E16C4A4E0}" type="pres">
      <dgm:prSet presAssocID="{BDD76FDE-5B9C-4402-AE2A-43CE8753390B}" presName="linNode" presStyleCnt="0"/>
      <dgm:spPr/>
    </dgm:pt>
    <dgm:pt modelId="{5EC9994E-3363-461F-9E42-49D4FDC2796D}" type="pres">
      <dgm:prSet presAssocID="{BDD76FDE-5B9C-4402-AE2A-43CE8753390B}" presName="parentText" presStyleLbl="node1" presStyleIdx="2" presStyleCnt="6" custScaleX="215859" custScaleY="36091" custLinFactNeighborX="30248" custLinFactNeighborY="-13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77F7-A521-4CCE-BDAE-CCBB31CD9F4C}" type="pres">
      <dgm:prSet presAssocID="{57464671-9D6B-433A-BFA6-608114EA08E3}" presName="sp" presStyleCnt="0"/>
      <dgm:spPr/>
    </dgm:pt>
    <dgm:pt modelId="{C65982DC-2BF9-43A9-B676-67615ADB64B8}" type="pres">
      <dgm:prSet presAssocID="{57841FBC-91D6-41E1-B9A1-C6D26F285B9F}" presName="linNode" presStyleCnt="0"/>
      <dgm:spPr/>
    </dgm:pt>
    <dgm:pt modelId="{BAA8CE4B-01F4-4B60-80CF-CEFADD95DC5C}" type="pres">
      <dgm:prSet presAssocID="{57841FBC-91D6-41E1-B9A1-C6D26F285B9F}" presName="parentText" presStyleLbl="node1" presStyleIdx="3" presStyleCnt="6" custScaleX="222280" custScaleY="40050" custLinFactNeighborX="28786" custLinFactNeighborY="-25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A0E80-D898-4312-9C23-F31780AC20E0}" type="pres">
      <dgm:prSet presAssocID="{C6D1749D-2CAC-4870-B1D0-57E969C4B597}" presName="sp" presStyleCnt="0"/>
      <dgm:spPr/>
    </dgm:pt>
    <dgm:pt modelId="{DAE84CA8-CF3C-4DEB-967B-CA53D4E6BAC4}" type="pres">
      <dgm:prSet presAssocID="{541F9721-9860-4CFA-9FD3-CE5601FF192E}" presName="linNode" presStyleCnt="0"/>
      <dgm:spPr/>
    </dgm:pt>
    <dgm:pt modelId="{44DBA0EB-1F6F-4B5F-A503-8951A8884C02}" type="pres">
      <dgm:prSet presAssocID="{541F9721-9860-4CFA-9FD3-CE5601FF192E}" presName="parentText" presStyleLbl="node1" presStyleIdx="4" presStyleCnt="6" custScaleX="212643" custScaleY="48214" custLinFactNeighborX="18506" custLinFactNeighborY="-12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5D1B1-B670-4D96-A028-B925507127B8}" type="pres">
      <dgm:prSet presAssocID="{6CF7C84F-2ED3-4671-8350-D9602C65C69A}" presName="sp" presStyleCnt="0"/>
      <dgm:spPr/>
    </dgm:pt>
    <dgm:pt modelId="{0BFBC40C-00B5-4AEE-8B93-BD2E7E426A21}" type="pres">
      <dgm:prSet presAssocID="{FF4B6AE0-A6AB-4DFA-9C48-93BCCDCD87F8}" presName="linNode" presStyleCnt="0"/>
      <dgm:spPr/>
    </dgm:pt>
    <dgm:pt modelId="{F41DA446-C748-45E8-BAF7-BE984381435F}" type="pres">
      <dgm:prSet presAssocID="{FF4B6AE0-A6AB-4DFA-9C48-93BCCDCD87F8}" presName="parentText" presStyleLbl="node1" presStyleIdx="5" presStyleCnt="6" custScaleX="219683" custScaleY="51111" custLinFactNeighborX="29048" custLinFactNeighborY="31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353F57-B89B-4B6E-96AA-DB8435D10BA6}" srcId="{FB87BE54-C644-49AA-921E-284DA5D781FC}" destId="{57841FBC-91D6-41E1-B9A1-C6D26F285B9F}" srcOrd="3" destOrd="0" parTransId="{C7D1191D-A50B-4662-A65A-C946240A83B4}" sibTransId="{C6D1749D-2CAC-4870-B1D0-57E969C4B597}"/>
    <dgm:cxn modelId="{3F1C6075-92B6-49A0-AD67-E481583448C9}" type="presOf" srcId="{541F9721-9860-4CFA-9FD3-CE5601FF192E}" destId="{44DBA0EB-1F6F-4B5F-A503-8951A8884C02}" srcOrd="0" destOrd="0" presId="urn:microsoft.com/office/officeart/2005/8/layout/vList5"/>
    <dgm:cxn modelId="{70A89BA0-DE47-4008-AE7A-24E7521F62EB}" type="presOf" srcId="{FB87BE54-C644-49AA-921E-284DA5D781FC}" destId="{DAB0C468-840F-4D90-9384-4161C4F9DC3A}" srcOrd="0" destOrd="0" presId="urn:microsoft.com/office/officeart/2005/8/layout/vList5"/>
    <dgm:cxn modelId="{519029D7-FC4D-4358-ADC0-AB659B4E9F0A}" srcId="{FB87BE54-C644-49AA-921E-284DA5D781FC}" destId="{967AF326-2AB7-40CD-9FC1-91BBF34CAF7C}" srcOrd="0" destOrd="0" parTransId="{34F48F7C-730B-4A89-98B8-3433DEB8D13B}" sibTransId="{D5F643B2-6231-4982-9BFE-0AAA0841FB6F}"/>
    <dgm:cxn modelId="{FFA0E4C6-8C1E-411D-A043-2755ADA63090}" type="presOf" srcId="{46DF9105-E4A8-479F-A5A7-2EE952EFECEF}" destId="{5E6BEC5E-32AF-420A-8A54-AE3AB00669CD}" srcOrd="0" destOrd="0" presId="urn:microsoft.com/office/officeart/2005/8/layout/vList5"/>
    <dgm:cxn modelId="{F5D35FFE-B48E-4B61-B7AC-1C133C871CAE}" srcId="{FB87BE54-C644-49AA-921E-284DA5D781FC}" destId="{BDD76FDE-5B9C-4402-AE2A-43CE8753390B}" srcOrd="2" destOrd="0" parTransId="{1227567F-CF9E-4728-867E-B8B3C180C9D6}" sibTransId="{57464671-9D6B-433A-BFA6-608114EA08E3}"/>
    <dgm:cxn modelId="{F6895921-C5F4-41F2-8276-E5FD7D10B5BB}" srcId="{FB87BE54-C644-49AA-921E-284DA5D781FC}" destId="{541F9721-9860-4CFA-9FD3-CE5601FF192E}" srcOrd="4" destOrd="0" parTransId="{6DB38C6F-5447-42F3-88FC-C6296D8D1F69}" sibTransId="{6CF7C84F-2ED3-4671-8350-D9602C65C69A}"/>
    <dgm:cxn modelId="{272742E8-A9A3-40D9-97D1-1F5A55A58A51}" type="presOf" srcId="{BDD76FDE-5B9C-4402-AE2A-43CE8753390B}" destId="{5EC9994E-3363-461F-9E42-49D4FDC2796D}" srcOrd="0" destOrd="0" presId="urn:microsoft.com/office/officeart/2005/8/layout/vList5"/>
    <dgm:cxn modelId="{73E9C79E-DAB9-43C7-A0DB-B17C76FEED34}" type="presOf" srcId="{57841FBC-91D6-41E1-B9A1-C6D26F285B9F}" destId="{BAA8CE4B-01F4-4B60-80CF-CEFADD95DC5C}" srcOrd="0" destOrd="0" presId="urn:microsoft.com/office/officeart/2005/8/layout/vList5"/>
    <dgm:cxn modelId="{1A7A9D97-65FD-459F-B8CD-4B18DCD4506E}" type="presOf" srcId="{FF4B6AE0-A6AB-4DFA-9C48-93BCCDCD87F8}" destId="{F41DA446-C748-45E8-BAF7-BE984381435F}" srcOrd="0" destOrd="0" presId="urn:microsoft.com/office/officeart/2005/8/layout/vList5"/>
    <dgm:cxn modelId="{F263C576-EA38-43BF-94ED-7D10E733AE17}" srcId="{FB87BE54-C644-49AA-921E-284DA5D781FC}" destId="{FF4B6AE0-A6AB-4DFA-9C48-93BCCDCD87F8}" srcOrd="5" destOrd="0" parTransId="{96D6F986-0BB3-4AC1-A44A-58BB53223B36}" sibTransId="{6A440077-AA8D-46E7-A5B3-58B3A962E402}"/>
    <dgm:cxn modelId="{BB9961AC-EC9C-4D1C-BDA7-FDBBC76D082E}" srcId="{FB87BE54-C644-49AA-921E-284DA5D781FC}" destId="{46DF9105-E4A8-479F-A5A7-2EE952EFECEF}" srcOrd="1" destOrd="0" parTransId="{CFDB9AEC-4FEB-4551-907E-6A3CEA3E37F8}" sibTransId="{F66175A5-1E68-44F6-9B33-C22DC597A393}"/>
    <dgm:cxn modelId="{7E47A366-F185-43BB-BE3E-28CDF020CBDF}" type="presOf" srcId="{967AF326-2AB7-40CD-9FC1-91BBF34CAF7C}" destId="{CCE8DC65-6C07-4907-93D2-0D593CB1D503}" srcOrd="0" destOrd="0" presId="urn:microsoft.com/office/officeart/2005/8/layout/vList5"/>
    <dgm:cxn modelId="{525FF013-59BA-4469-83FB-0A5828C3EA2C}" type="presParOf" srcId="{DAB0C468-840F-4D90-9384-4161C4F9DC3A}" destId="{00A6D6A5-899D-43C2-B725-7D3734959374}" srcOrd="0" destOrd="0" presId="urn:microsoft.com/office/officeart/2005/8/layout/vList5"/>
    <dgm:cxn modelId="{E698180A-B378-4B90-AE80-D7B861664E0E}" type="presParOf" srcId="{00A6D6A5-899D-43C2-B725-7D3734959374}" destId="{CCE8DC65-6C07-4907-93D2-0D593CB1D503}" srcOrd="0" destOrd="0" presId="urn:microsoft.com/office/officeart/2005/8/layout/vList5"/>
    <dgm:cxn modelId="{04779117-E648-4B1A-943A-7456C6144A36}" type="presParOf" srcId="{DAB0C468-840F-4D90-9384-4161C4F9DC3A}" destId="{6204445C-F3DA-425A-A6F3-30E956F71956}" srcOrd="1" destOrd="0" presId="urn:microsoft.com/office/officeart/2005/8/layout/vList5"/>
    <dgm:cxn modelId="{667B2387-FB54-4EE8-BBAB-2256AAD66556}" type="presParOf" srcId="{DAB0C468-840F-4D90-9384-4161C4F9DC3A}" destId="{9AF50C05-072F-4133-823B-5004247A34CB}" srcOrd="2" destOrd="0" presId="urn:microsoft.com/office/officeart/2005/8/layout/vList5"/>
    <dgm:cxn modelId="{04CA4247-6746-4863-A1BB-9A0FD3BA479C}" type="presParOf" srcId="{9AF50C05-072F-4133-823B-5004247A34CB}" destId="{5E6BEC5E-32AF-420A-8A54-AE3AB00669CD}" srcOrd="0" destOrd="0" presId="urn:microsoft.com/office/officeart/2005/8/layout/vList5"/>
    <dgm:cxn modelId="{9D5EFD9A-6AD0-4187-960A-596C9F9FED3C}" type="presParOf" srcId="{DAB0C468-840F-4D90-9384-4161C4F9DC3A}" destId="{697281AA-A2B8-40C5-A79B-4355106D6B53}" srcOrd="3" destOrd="0" presId="urn:microsoft.com/office/officeart/2005/8/layout/vList5"/>
    <dgm:cxn modelId="{EDF7D498-4E33-49BC-9DFC-B7E46AAE114B}" type="presParOf" srcId="{DAB0C468-840F-4D90-9384-4161C4F9DC3A}" destId="{FF9DFBA9-2AFF-4B96-8B38-ED9E16C4A4E0}" srcOrd="4" destOrd="0" presId="urn:microsoft.com/office/officeart/2005/8/layout/vList5"/>
    <dgm:cxn modelId="{0C47129E-34BA-4DB1-9171-F329C1421498}" type="presParOf" srcId="{FF9DFBA9-2AFF-4B96-8B38-ED9E16C4A4E0}" destId="{5EC9994E-3363-461F-9E42-49D4FDC2796D}" srcOrd="0" destOrd="0" presId="urn:microsoft.com/office/officeart/2005/8/layout/vList5"/>
    <dgm:cxn modelId="{BCE38A7D-C8EE-4088-9AFC-7407E531F514}" type="presParOf" srcId="{DAB0C468-840F-4D90-9384-4161C4F9DC3A}" destId="{BC7F77F7-A521-4CCE-BDAE-CCBB31CD9F4C}" srcOrd="5" destOrd="0" presId="urn:microsoft.com/office/officeart/2005/8/layout/vList5"/>
    <dgm:cxn modelId="{2C2E242A-82B1-49F4-9E93-8DE1000D5977}" type="presParOf" srcId="{DAB0C468-840F-4D90-9384-4161C4F9DC3A}" destId="{C65982DC-2BF9-43A9-B676-67615ADB64B8}" srcOrd="6" destOrd="0" presId="urn:microsoft.com/office/officeart/2005/8/layout/vList5"/>
    <dgm:cxn modelId="{9C4F0357-11AF-41D6-8F25-113814C3BDE4}" type="presParOf" srcId="{C65982DC-2BF9-43A9-B676-67615ADB64B8}" destId="{BAA8CE4B-01F4-4B60-80CF-CEFADD95DC5C}" srcOrd="0" destOrd="0" presId="urn:microsoft.com/office/officeart/2005/8/layout/vList5"/>
    <dgm:cxn modelId="{21CACC9A-5454-4C16-83D4-D5C5364CA308}" type="presParOf" srcId="{DAB0C468-840F-4D90-9384-4161C4F9DC3A}" destId="{1CFA0E80-D898-4312-9C23-F31780AC20E0}" srcOrd="7" destOrd="0" presId="urn:microsoft.com/office/officeart/2005/8/layout/vList5"/>
    <dgm:cxn modelId="{82621EF9-98DC-4260-B366-235D687B4330}" type="presParOf" srcId="{DAB0C468-840F-4D90-9384-4161C4F9DC3A}" destId="{DAE84CA8-CF3C-4DEB-967B-CA53D4E6BAC4}" srcOrd="8" destOrd="0" presId="urn:microsoft.com/office/officeart/2005/8/layout/vList5"/>
    <dgm:cxn modelId="{63A60A72-B203-4472-A569-17B12CB3AAF5}" type="presParOf" srcId="{DAE84CA8-CF3C-4DEB-967B-CA53D4E6BAC4}" destId="{44DBA0EB-1F6F-4B5F-A503-8951A8884C02}" srcOrd="0" destOrd="0" presId="urn:microsoft.com/office/officeart/2005/8/layout/vList5"/>
    <dgm:cxn modelId="{55FCE5C7-8A0E-496C-9AA2-63940A20F7E2}" type="presParOf" srcId="{DAB0C468-840F-4D90-9384-4161C4F9DC3A}" destId="{9395D1B1-B670-4D96-A028-B925507127B8}" srcOrd="9" destOrd="0" presId="urn:microsoft.com/office/officeart/2005/8/layout/vList5"/>
    <dgm:cxn modelId="{2245D821-5366-4EE8-AE17-C221E9C36A43}" type="presParOf" srcId="{DAB0C468-840F-4D90-9384-4161C4F9DC3A}" destId="{0BFBC40C-00B5-4AEE-8B93-BD2E7E426A21}" srcOrd="10" destOrd="0" presId="urn:microsoft.com/office/officeart/2005/8/layout/vList5"/>
    <dgm:cxn modelId="{C1CEA603-0C0F-4F40-944F-0C40A69245FA}" type="presParOf" srcId="{0BFBC40C-00B5-4AEE-8B93-BD2E7E426A21}" destId="{F41DA446-C748-45E8-BAF7-BE984381435F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6701EF49-13A6-4FA6-893D-35BF832FF35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10C17-B338-4D44-AF66-C0F108106FA9}" type="parTrans" cxnId="{E467428B-DB13-43C9-A2FB-37257835B0B8}">
      <dgm:prSet/>
      <dgm:spPr/>
      <dgm:t>
        <a:bodyPr/>
        <a:lstStyle/>
        <a:p>
          <a:endParaRPr lang="ru-RU"/>
        </a:p>
      </dgm:t>
    </dgm:pt>
    <dgm:pt modelId="{37E765F8-FBC8-4735-ACCC-5795CD017005}" type="sibTrans" cxnId="{E467428B-DB13-43C9-A2FB-37257835B0B8}">
      <dgm:prSet/>
      <dgm:spPr/>
      <dgm:t>
        <a:bodyPr/>
        <a:lstStyle/>
        <a:p>
          <a:endParaRPr lang="ru-RU"/>
        </a:p>
      </dgm:t>
    </dgm:pt>
    <dgm:pt modelId="{F9AC821B-C1A3-431E-966F-2C7367536A0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0D7A5-60F5-4436-8655-A6EF3E724383}" type="parTrans" cxnId="{E79C8D16-B80A-4C77-8C41-0A34501ED0DA}">
      <dgm:prSet/>
      <dgm:spPr/>
      <dgm:t>
        <a:bodyPr/>
        <a:lstStyle/>
        <a:p>
          <a:endParaRPr lang="ru-RU"/>
        </a:p>
      </dgm:t>
    </dgm:pt>
    <dgm:pt modelId="{548DD3FF-D92B-4051-9B28-5426E99A5A9D}" type="sibTrans" cxnId="{E79C8D16-B80A-4C77-8C41-0A34501ED0DA}">
      <dgm:prSet/>
      <dgm:spPr/>
      <dgm:t>
        <a:bodyPr/>
        <a:lstStyle/>
        <a:p>
          <a:endParaRPr lang="ru-RU"/>
        </a:p>
      </dgm:t>
    </dgm:pt>
    <dgm:pt modelId="{6BD09C1E-A63B-4240-A608-EF4221FCB02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52C6D-FDBE-465B-ACBA-E2ED1312F764}" type="parTrans" cxnId="{E2043866-DAA9-49E8-9015-899F482795E3}">
      <dgm:prSet/>
      <dgm:spPr/>
      <dgm:t>
        <a:bodyPr/>
        <a:lstStyle/>
        <a:p>
          <a:endParaRPr lang="ru-RU"/>
        </a:p>
      </dgm:t>
    </dgm:pt>
    <dgm:pt modelId="{49A4C3E7-096E-4595-8DC6-6609206A4437}" type="sibTrans" cxnId="{E2043866-DAA9-49E8-9015-899F482795E3}">
      <dgm:prSet/>
      <dgm:spPr/>
      <dgm:t>
        <a:bodyPr/>
        <a:lstStyle/>
        <a:p>
          <a:endParaRPr lang="ru-RU"/>
        </a:p>
      </dgm:t>
    </dgm:pt>
    <dgm:pt modelId="{4D1DC0C5-5F1A-466B-9BDF-804198AFC21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128 497 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DE4D0-4800-44B5-8093-4C1326FC2D1F}" type="parTrans" cxnId="{7098F0D0-3CC1-445D-80F0-2FA58E783C79}">
      <dgm:prSet/>
      <dgm:spPr/>
      <dgm:t>
        <a:bodyPr/>
        <a:lstStyle/>
        <a:p>
          <a:endParaRPr lang="ru-RU"/>
        </a:p>
      </dgm:t>
    </dgm:pt>
    <dgm:pt modelId="{559557EB-D3DC-411F-B0A6-86165689D175}" type="sibTrans" cxnId="{7098F0D0-3CC1-445D-80F0-2FA58E783C79}">
      <dgm:prSet/>
      <dgm:spPr/>
      <dgm:t>
        <a:bodyPr/>
        <a:lstStyle/>
        <a:p>
          <a:endParaRPr lang="ru-RU"/>
        </a:p>
      </dgm:t>
    </dgm:pt>
    <dgm:pt modelId="{308B3E65-5910-46D0-8995-BC147BDECD85}" type="pres">
      <dgm:prSet presAssocID="{3D3B589C-F15B-40C2-BA0C-2D826816CED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38CD6E-D1E4-4694-98A1-99CFC4655214}" type="pres">
      <dgm:prSet presAssocID="{F54B84FE-CCD4-4AD9-9563-39316F28BC7E}" presName="horFlow" presStyleCnt="0"/>
      <dgm:spPr/>
    </dgm:pt>
    <dgm:pt modelId="{399BB3BE-F625-4B23-958C-CBF0A11E6D12}" type="pres">
      <dgm:prSet presAssocID="{F54B84FE-CCD4-4AD9-9563-39316F28BC7E}" presName="bigChev" presStyleLbl="node1" presStyleIdx="0" presStyleCnt="3" custScaleY="80993"/>
      <dgm:spPr/>
      <dgm:t>
        <a:bodyPr/>
        <a:lstStyle/>
        <a:p>
          <a:endParaRPr lang="ru-RU"/>
        </a:p>
      </dgm:t>
    </dgm:pt>
    <dgm:pt modelId="{88853C28-1F4E-4267-AA6D-4D5E89E08E9C}" type="pres">
      <dgm:prSet presAssocID="{F4116856-4D1F-491B-ADA7-4B888E0839A5}" presName="parTrans" presStyleCnt="0"/>
      <dgm:spPr/>
    </dgm:pt>
    <dgm:pt modelId="{2DE080EE-F80D-4228-A6C6-40FF27B97B14}" type="pres">
      <dgm:prSet presAssocID="{2C5467F6-9D84-4F52-B63C-3619EC5607B2}" presName="node" presStyleLbl="alignAccFollowNode1" presStyleIdx="0" presStyleCnt="3" custScaleX="209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FE11C-639C-44FC-9C21-6495A2ECE10C}" type="pres">
      <dgm:prSet presAssocID="{F54B84FE-CCD4-4AD9-9563-39316F28BC7E}" presName="vSp" presStyleCnt="0"/>
      <dgm:spPr/>
    </dgm:pt>
    <dgm:pt modelId="{9AE61CDB-FE5A-468C-8B47-22D7C8F3BB14}" type="pres">
      <dgm:prSet presAssocID="{6701EF49-13A6-4FA6-893D-35BF832FF356}" presName="horFlow" presStyleCnt="0"/>
      <dgm:spPr/>
    </dgm:pt>
    <dgm:pt modelId="{18545FE3-D8E3-4C87-9A6E-104F9526EF1A}" type="pres">
      <dgm:prSet presAssocID="{6701EF49-13A6-4FA6-893D-35BF832FF356}" presName="bigChev" presStyleLbl="node1" presStyleIdx="1" presStyleCnt="3"/>
      <dgm:spPr/>
      <dgm:t>
        <a:bodyPr/>
        <a:lstStyle/>
        <a:p>
          <a:endParaRPr lang="ru-RU"/>
        </a:p>
      </dgm:t>
    </dgm:pt>
    <dgm:pt modelId="{BA5FC2C1-E31C-4F51-B7A7-E79ACE1537E5}" type="pres">
      <dgm:prSet presAssocID="{1F00D7A5-60F5-4436-8655-A6EF3E724383}" presName="parTrans" presStyleCnt="0"/>
      <dgm:spPr/>
    </dgm:pt>
    <dgm:pt modelId="{7F0995BB-BDEC-465C-BE88-2B075BE97044}" type="pres">
      <dgm:prSet presAssocID="{F9AC821B-C1A3-431E-966F-2C7367536A0D}" presName="node" presStyleLbl="alignAccFollowNode1" presStyleIdx="1" presStyleCnt="3" custScaleX="207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689CF-5B06-4D1F-B59D-010C7F7E6BFC}" type="pres">
      <dgm:prSet presAssocID="{6701EF49-13A6-4FA6-893D-35BF832FF356}" presName="vSp" presStyleCnt="0"/>
      <dgm:spPr/>
    </dgm:pt>
    <dgm:pt modelId="{C6AA5D3A-32C6-47FA-A958-5C52A801B342}" type="pres">
      <dgm:prSet presAssocID="{6BD09C1E-A63B-4240-A608-EF4221FCB02E}" presName="horFlow" presStyleCnt="0"/>
      <dgm:spPr/>
    </dgm:pt>
    <dgm:pt modelId="{52B7B7A1-237C-4C9D-9177-3A4F85C269CD}" type="pres">
      <dgm:prSet presAssocID="{6BD09C1E-A63B-4240-A608-EF4221FCB02E}" presName="bigChev" presStyleLbl="node1" presStyleIdx="2" presStyleCnt="3" custScaleY="78646"/>
      <dgm:spPr/>
      <dgm:t>
        <a:bodyPr/>
        <a:lstStyle/>
        <a:p>
          <a:endParaRPr lang="ru-RU"/>
        </a:p>
      </dgm:t>
    </dgm:pt>
    <dgm:pt modelId="{CB111F1A-046E-4235-9CA2-FA348B3381C6}" type="pres">
      <dgm:prSet presAssocID="{1A3DE4D0-4800-44B5-8093-4C1326FC2D1F}" presName="parTrans" presStyleCnt="0"/>
      <dgm:spPr/>
    </dgm:pt>
    <dgm:pt modelId="{4A76E20F-67F5-4215-8DBB-29D7090AF1F4}" type="pres">
      <dgm:prSet presAssocID="{4D1DC0C5-5F1A-466B-9BDF-804198AFC215}" presName="node" presStyleLbl="alignAccFollowNode1" presStyleIdx="2" presStyleCnt="3" custScaleX="197049" custLinFactNeighborX="55196" custLinFactNeighborY="-1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9F5F1CFD-D68E-4F6D-BCB0-3FF029A930AE}" type="presOf" srcId="{6BD09C1E-A63B-4240-A608-EF4221FCB02E}" destId="{52B7B7A1-237C-4C9D-9177-3A4F85C269CD}" srcOrd="0" destOrd="0" presId="urn:microsoft.com/office/officeart/2005/8/layout/lProcess3"/>
    <dgm:cxn modelId="{C10857B8-6758-4A1E-8750-DA87C791251C}" type="presOf" srcId="{4D1DC0C5-5F1A-466B-9BDF-804198AFC215}" destId="{4A76E20F-67F5-4215-8DBB-29D7090AF1F4}" srcOrd="0" destOrd="0" presId="urn:microsoft.com/office/officeart/2005/8/layout/lProcess3"/>
    <dgm:cxn modelId="{E79C8D16-B80A-4C77-8C41-0A34501ED0DA}" srcId="{6701EF49-13A6-4FA6-893D-35BF832FF356}" destId="{F9AC821B-C1A3-431E-966F-2C7367536A0D}" srcOrd="0" destOrd="0" parTransId="{1F00D7A5-60F5-4436-8655-A6EF3E724383}" sibTransId="{548DD3FF-D92B-4051-9B28-5426E99A5A9D}"/>
    <dgm:cxn modelId="{0AE26AC7-816E-49A1-9904-03B585E050B7}" type="presOf" srcId="{F54B84FE-CCD4-4AD9-9563-39316F28BC7E}" destId="{399BB3BE-F625-4B23-958C-CBF0A11E6D12}" srcOrd="0" destOrd="0" presId="urn:microsoft.com/office/officeart/2005/8/layout/lProcess3"/>
    <dgm:cxn modelId="{2C3982FE-2322-418B-8706-1DE1A5961264}" type="presOf" srcId="{6701EF49-13A6-4FA6-893D-35BF832FF356}" destId="{18545FE3-D8E3-4C87-9A6E-104F9526EF1A}" srcOrd="0" destOrd="0" presId="urn:microsoft.com/office/officeart/2005/8/layout/lProcess3"/>
    <dgm:cxn modelId="{06C8CF28-D0EE-4E48-AC1C-2CC604840C42}" srcId="{3D3B589C-F15B-40C2-BA0C-2D826816CEDD}" destId="{F54B84FE-CCD4-4AD9-9563-39316F28BC7E}" srcOrd="0" destOrd="0" parTransId="{284487BF-8CDE-4E72-90D6-2EB462413B3D}" sibTransId="{CC5352CE-3032-46DA-AC46-E67BC17B925A}"/>
    <dgm:cxn modelId="{E467428B-DB13-43C9-A2FB-37257835B0B8}" srcId="{3D3B589C-F15B-40C2-BA0C-2D826816CEDD}" destId="{6701EF49-13A6-4FA6-893D-35BF832FF356}" srcOrd="1" destOrd="0" parTransId="{A9710C17-B338-4D44-AF66-C0F108106FA9}" sibTransId="{37E765F8-FBC8-4735-ACCC-5795CD017005}"/>
    <dgm:cxn modelId="{3029DFE0-AB77-4122-B544-E0B3E93ACA15}" type="presOf" srcId="{3D3B589C-F15B-40C2-BA0C-2D826816CEDD}" destId="{308B3E65-5910-46D0-8995-BC147BDECD85}" srcOrd="0" destOrd="0" presId="urn:microsoft.com/office/officeart/2005/8/layout/lProcess3"/>
    <dgm:cxn modelId="{7DC0CC4E-7DD4-4DD3-A2F6-414D196FAEAC}" type="presOf" srcId="{F9AC821B-C1A3-431E-966F-2C7367536A0D}" destId="{7F0995BB-BDEC-465C-BE88-2B075BE97044}" srcOrd="0" destOrd="0" presId="urn:microsoft.com/office/officeart/2005/8/layout/lProcess3"/>
    <dgm:cxn modelId="{7098F0D0-3CC1-445D-80F0-2FA58E783C79}" srcId="{6BD09C1E-A63B-4240-A608-EF4221FCB02E}" destId="{4D1DC0C5-5F1A-466B-9BDF-804198AFC215}" srcOrd="0" destOrd="0" parTransId="{1A3DE4D0-4800-44B5-8093-4C1326FC2D1F}" sibTransId="{559557EB-D3DC-411F-B0A6-86165689D175}"/>
    <dgm:cxn modelId="{E2043866-DAA9-49E8-9015-899F482795E3}" srcId="{3D3B589C-F15B-40C2-BA0C-2D826816CEDD}" destId="{6BD09C1E-A63B-4240-A608-EF4221FCB02E}" srcOrd="2" destOrd="0" parTransId="{07F52C6D-FDBE-465B-ACBA-E2ED1312F764}" sibTransId="{49A4C3E7-096E-4595-8DC6-6609206A4437}"/>
    <dgm:cxn modelId="{4D04EE15-7BC0-460E-B3CB-021C3D36009B}" type="presOf" srcId="{2C5467F6-9D84-4F52-B63C-3619EC5607B2}" destId="{2DE080EE-F80D-4228-A6C6-40FF27B97B14}" srcOrd="0" destOrd="0" presId="urn:microsoft.com/office/officeart/2005/8/layout/lProcess3"/>
    <dgm:cxn modelId="{EC818F92-B764-4E95-9B5F-AD6DD6CD97B7}" type="presParOf" srcId="{308B3E65-5910-46D0-8995-BC147BDECD85}" destId="{6738CD6E-D1E4-4694-98A1-99CFC4655214}" srcOrd="0" destOrd="0" presId="urn:microsoft.com/office/officeart/2005/8/layout/lProcess3"/>
    <dgm:cxn modelId="{6B2B25B4-B23B-4D27-A338-930FFE5E02A6}" type="presParOf" srcId="{6738CD6E-D1E4-4694-98A1-99CFC4655214}" destId="{399BB3BE-F625-4B23-958C-CBF0A11E6D12}" srcOrd="0" destOrd="0" presId="urn:microsoft.com/office/officeart/2005/8/layout/lProcess3"/>
    <dgm:cxn modelId="{32995384-7F8D-48DA-AEA7-C8F38E4D3A15}" type="presParOf" srcId="{6738CD6E-D1E4-4694-98A1-99CFC4655214}" destId="{88853C28-1F4E-4267-AA6D-4D5E89E08E9C}" srcOrd="1" destOrd="0" presId="urn:microsoft.com/office/officeart/2005/8/layout/lProcess3"/>
    <dgm:cxn modelId="{F9372015-F536-4881-BA73-A46356B4D11D}" type="presParOf" srcId="{6738CD6E-D1E4-4694-98A1-99CFC4655214}" destId="{2DE080EE-F80D-4228-A6C6-40FF27B97B14}" srcOrd="2" destOrd="0" presId="urn:microsoft.com/office/officeart/2005/8/layout/lProcess3"/>
    <dgm:cxn modelId="{22AB0F72-1694-45C7-BA39-CBB7D9E2E4EC}" type="presParOf" srcId="{308B3E65-5910-46D0-8995-BC147BDECD85}" destId="{D46FE11C-639C-44FC-9C21-6495A2ECE10C}" srcOrd="1" destOrd="0" presId="urn:microsoft.com/office/officeart/2005/8/layout/lProcess3"/>
    <dgm:cxn modelId="{F0892E62-3F1B-4934-ACA0-D89349DA8E1E}" type="presParOf" srcId="{308B3E65-5910-46D0-8995-BC147BDECD85}" destId="{9AE61CDB-FE5A-468C-8B47-22D7C8F3BB14}" srcOrd="2" destOrd="0" presId="urn:microsoft.com/office/officeart/2005/8/layout/lProcess3"/>
    <dgm:cxn modelId="{BC6ECE2F-9EAF-449A-A468-04EC14D94337}" type="presParOf" srcId="{9AE61CDB-FE5A-468C-8B47-22D7C8F3BB14}" destId="{18545FE3-D8E3-4C87-9A6E-104F9526EF1A}" srcOrd="0" destOrd="0" presId="urn:microsoft.com/office/officeart/2005/8/layout/lProcess3"/>
    <dgm:cxn modelId="{9522B894-E620-4F1A-9029-727B184E84DF}" type="presParOf" srcId="{9AE61CDB-FE5A-468C-8B47-22D7C8F3BB14}" destId="{BA5FC2C1-E31C-4F51-B7A7-E79ACE1537E5}" srcOrd="1" destOrd="0" presId="urn:microsoft.com/office/officeart/2005/8/layout/lProcess3"/>
    <dgm:cxn modelId="{EF43F53F-7758-430B-9F68-201B09A7E5E7}" type="presParOf" srcId="{9AE61CDB-FE5A-468C-8B47-22D7C8F3BB14}" destId="{7F0995BB-BDEC-465C-BE88-2B075BE97044}" srcOrd="2" destOrd="0" presId="urn:microsoft.com/office/officeart/2005/8/layout/lProcess3"/>
    <dgm:cxn modelId="{73048876-448A-4BD7-ADF8-8B8F2D61E06F}" type="presParOf" srcId="{308B3E65-5910-46D0-8995-BC147BDECD85}" destId="{389689CF-5B06-4D1F-B59D-010C7F7E6BFC}" srcOrd="3" destOrd="0" presId="urn:microsoft.com/office/officeart/2005/8/layout/lProcess3"/>
    <dgm:cxn modelId="{E173B998-1524-4A79-940B-DF965F8DEB6A}" type="presParOf" srcId="{308B3E65-5910-46D0-8995-BC147BDECD85}" destId="{C6AA5D3A-32C6-47FA-A958-5C52A801B342}" srcOrd="4" destOrd="0" presId="urn:microsoft.com/office/officeart/2005/8/layout/lProcess3"/>
    <dgm:cxn modelId="{17B3BD32-80A0-429D-85F8-B7DBC18BF2C3}" type="presParOf" srcId="{C6AA5D3A-32C6-47FA-A958-5C52A801B342}" destId="{52B7B7A1-237C-4C9D-9177-3A4F85C269CD}" srcOrd="0" destOrd="0" presId="urn:microsoft.com/office/officeart/2005/8/layout/lProcess3"/>
    <dgm:cxn modelId="{196E3BDD-25AE-49A4-B8C6-F1D6780D2AE5}" type="presParOf" srcId="{C6AA5D3A-32C6-47FA-A958-5C52A801B342}" destId="{CB111F1A-046E-4235-9CA2-FA348B3381C6}" srcOrd="1" destOrd="0" presId="urn:microsoft.com/office/officeart/2005/8/layout/lProcess3"/>
    <dgm:cxn modelId="{D9A281F8-EFCF-49B8-B13A-360F56EA559F}" type="presParOf" srcId="{C6AA5D3A-32C6-47FA-A958-5C52A801B342}" destId="{4A76E20F-67F5-4215-8DBB-29D7090AF1F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843B65-7A62-43A9-9A31-86C700ACAAE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algn="ctr"/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536DD-82FC-4BD3-96A4-AA7DCDB16D48}" type="parTrans" cxnId="{3424D22B-0F19-44E4-B360-34BCC1511ADB}">
      <dgm:prSet/>
      <dgm:spPr/>
      <dgm:t>
        <a:bodyPr/>
        <a:lstStyle/>
        <a:p>
          <a:endParaRPr lang="ru-RU"/>
        </a:p>
      </dgm:t>
    </dgm:pt>
    <dgm:pt modelId="{B84EF41A-E740-4418-A5FA-CE8ABBE609B4}" type="sibTrans" cxnId="{3424D22B-0F19-44E4-B360-34BCC1511ADB}">
      <dgm:prSet/>
      <dgm:spPr/>
      <dgm:t>
        <a:bodyPr/>
        <a:lstStyle/>
        <a:p>
          <a:endParaRPr lang="ru-RU"/>
        </a:p>
      </dgm:t>
    </dgm:pt>
    <dgm:pt modelId="{FDD579B0-CAAA-4366-B3F4-4D0C7C820D1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4712C-F3DD-4167-8AD0-80514651F216}" type="parTrans" cxnId="{8F8882A7-BEB4-4CA1-91DF-34B8CE074162}">
      <dgm:prSet/>
      <dgm:spPr/>
      <dgm:t>
        <a:bodyPr/>
        <a:lstStyle/>
        <a:p>
          <a:endParaRPr lang="ru-RU"/>
        </a:p>
      </dgm:t>
    </dgm:pt>
    <dgm:pt modelId="{A0242571-61B5-4DA4-BB9D-D6607304F488}" type="sibTrans" cxnId="{8F8882A7-BEB4-4CA1-91DF-34B8CE074162}">
      <dgm:prSet/>
      <dgm:spPr/>
      <dgm:t>
        <a:bodyPr/>
        <a:lstStyle/>
        <a:p>
          <a:endParaRPr lang="ru-RU"/>
        </a:p>
      </dgm:t>
    </dgm:pt>
    <dgm:pt modelId="{9BD4BA92-51DD-4C2D-9BFC-CFF675709CE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115 888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09F18-7F65-445B-B61A-C9C882DF3354}" type="parTrans" cxnId="{26480EFD-CD34-4815-A8D1-66CEAF56520F}">
      <dgm:prSet/>
      <dgm:spPr/>
      <dgm:t>
        <a:bodyPr/>
        <a:lstStyle/>
        <a:p>
          <a:endParaRPr lang="ru-RU"/>
        </a:p>
      </dgm:t>
    </dgm:pt>
    <dgm:pt modelId="{77D8833E-808B-44FB-A7AB-5FD854EC8B99}" type="sibTrans" cxnId="{26480EFD-CD34-4815-A8D1-66CEAF56520F}">
      <dgm:prSet/>
      <dgm:spPr/>
      <dgm:t>
        <a:bodyPr/>
        <a:lstStyle/>
        <a:p>
          <a:endParaRPr lang="ru-RU"/>
        </a:p>
      </dgm:t>
    </dgm:pt>
    <dgm:pt modelId="{9010DCE9-5D9D-43C0-95D5-5FCEEDEDF10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44,38 %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3E1DC9-597C-4FB3-888A-788ED60068BF}" type="parTrans" cxnId="{0FC4ADA2-D23A-4FBB-B7A1-94D1DDA21861}">
      <dgm:prSet/>
      <dgm:spPr/>
      <dgm:t>
        <a:bodyPr/>
        <a:lstStyle/>
        <a:p>
          <a:endParaRPr lang="ru-RU"/>
        </a:p>
      </dgm:t>
    </dgm:pt>
    <dgm:pt modelId="{40C7EEC2-DF54-4EE7-B368-FE144D7A7BD5}" type="sibTrans" cxnId="{0FC4ADA2-D23A-4FBB-B7A1-94D1DDA21861}">
      <dgm:prSet/>
      <dgm:spPr/>
      <dgm:t>
        <a:bodyPr/>
        <a:lstStyle/>
        <a:p>
          <a:endParaRPr lang="ru-RU"/>
        </a:p>
      </dgm:t>
    </dgm:pt>
    <dgm:pt modelId="{65336B10-CB34-471F-B5B0-94936C96745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DCF4B-D0CF-433E-920D-7ED8BE068F40}" type="parTrans" cxnId="{0431FC52-C08F-4961-A9F8-A02AABE00C3B}">
      <dgm:prSet/>
      <dgm:spPr/>
      <dgm:t>
        <a:bodyPr/>
        <a:lstStyle/>
        <a:p>
          <a:endParaRPr lang="ru-RU"/>
        </a:p>
      </dgm:t>
    </dgm:pt>
    <dgm:pt modelId="{4654FA21-EE54-4A6C-94CD-CDA1AA4508E5}" type="sibTrans" cxnId="{0431FC52-C08F-4961-A9F8-A02AABE00C3B}">
      <dgm:prSet/>
      <dgm:spPr/>
      <dgm:t>
        <a:bodyPr/>
        <a:lstStyle/>
        <a:p>
          <a:endParaRPr lang="ru-RU"/>
        </a:p>
      </dgm:t>
    </dgm:pt>
    <dgm:pt modelId="{61A290ED-742B-47F6-946D-D9D0F0169E9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59,38 %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3B4F1-ABE0-4166-ADFA-10A1F4927593}" type="parTrans" cxnId="{C9C2E0AB-B31D-4A6B-8DBC-4A03B7C3C1E6}">
      <dgm:prSet/>
      <dgm:spPr/>
      <dgm:t>
        <a:bodyPr/>
        <a:lstStyle/>
        <a:p>
          <a:endParaRPr lang="ru-RU"/>
        </a:p>
      </dgm:t>
    </dgm:pt>
    <dgm:pt modelId="{A127DA04-3501-40CA-B2E7-6A76D80A1A2D}" type="sibTrans" cxnId="{C9C2E0AB-B31D-4A6B-8DBC-4A03B7C3C1E6}">
      <dgm:prSet/>
      <dgm:spPr/>
      <dgm:t>
        <a:bodyPr/>
        <a:lstStyle/>
        <a:p>
          <a:endParaRPr lang="ru-RU"/>
        </a:p>
      </dgm:t>
    </dgm:pt>
    <dgm:pt modelId="{261C831B-8D55-4DA9-B518-9C546D296589}">
      <dgm:prSet phldrT="[Текст]" custScaleX="113704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30,62 %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353C6-8A59-4B5C-B715-718EFFC5F9CD}" type="parTrans" cxnId="{90A74625-3883-4628-BCEF-99B96F92BC24}">
      <dgm:prSet/>
      <dgm:spPr/>
      <dgm:t>
        <a:bodyPr/>
        <a:lstStyle/>
        <a:p>
          <a:endParaRPr lang="ru-RU"/>
        </a:p>
      </dgm:t>
    </dgm:pt>
    <dgm:pt modelId="{A24FB0D0-A165-4864-AB3A-A57F0DD9EC03}" type="sibTrans" cxnId="{90A74625-3883-4628-BCEF-99B96F92BC24}">
      <dgm:prSet/>
      <dgm:spPr/>
      <dgm:t>
        <a:bodyPr/>
        <a:lstStyle/>
        <a:p>
          <a:endParaRPr lang="ru-RU"/>
        </a:p>
      </dgm:t>
    </dgm:pt>
    <dgm:pt modelId="{85EF7803-86A0-4F07-AA6D-9D542333DD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8EE282-943F-45EE-9DFB-F12E6F4F16B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9138D-BB74-4027-B386-A9D99CFB8483}" type="sibTrans" cxnId="{C27832BB-D86C-4CF4-812C-51A0C597A545}">
      <dgm:prSet/>
      <dgm:spPr/>
      <dgm:t>
        <a:bodyPr/>
        <a:lstStyle/>
        <a:p>
          <a:endParaRPr lang="ru-RU"/>
        </a:p>
      </dgm:t>
    </dgm:pt>
    <dgm:pt modelId="{26F2E1A1-4A64-48F7-9DB3-B221AF0CA352}" type="parTrans" cxnId="{C27832BB-D86C-4CF4-812C-51A0C597A545}">
      <dgm:prSet/>
      <dgm:spPr/>
      <dgm:t>
        <a:bodyPr/>
        <a:lstStyle/>
        <a:p>
          <a:endParaRPr lang="ru-RU"/>
        </a:p>
      </dgm:t>
    </dgm:pt>
    <dgm:pt modelId="{80D25011-6403-4AEF-B126-EC88D94A2EA0}" type="sibTrans" cxnId="{79414468-26BC-4F3D-998C-E3A6560AABB2}">
      <dgm:prSet/>
      <dgm:spPr/>
      <dgm:t>
        <a:bodyPr/>
        <a:lstStyle/>
        <a:p>
          <a:endParaRPr lang="ru-RU"/>
        </a:p>
      </dgm:t>
    </dgm:pt>
    <dgm:pt modelId="{238F4C09-7F96-4DFD-8666-28AA0D1F07D8}" type="parTrans" cxnId="{79414468-26BC-4F3D-998C-E3A6560AABB2}">
      <dgm:prSet/>
      <dgm:spPr/>
      <dgm:t>
        <a:bodyPr/>
        <a:lstStyle/>
        <a:p>
          <a:endParaRPr lang="ru-RU"/>
        </a:p>
      </dgm:t>
    </dgm:pt>
    <dgm:pt modelId="{FF3EF9D8-5544-48C6-97F9-D38466D24577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37A8E-91B3-48E1-B2CF-6490974174EF}" type="parTrans" cxnId="{DB90C8D2-9C23-4FE5-B439-1D5A8321C792}">
      <dgm:prSet/>
      <dgm:spPr/>
      <dgm:t>
        <a:bodyPr/>
        <a:lstStyle/>
        <a:p>
          <a:endParaRPr lang="ru-RU"/>
        </a:p>
      </dgm:t>
    </dgm:pt>
    <dgm:pt modelId="{F2E5BF99-5C61-46E1-BF85-21C51690ED4F}" type="sibTrans" cxnId="{DB90C8D2-9C23-4FE5-B439-1D5A8321C792}">
      <dgm:prSet/>
      <dgm:spPr/>
      <dgm:t>
        <a:bodyPr/>
        <a:lstStyle/>
        <a:p>
          <a:endParaRPr lang="ru-RU"/>
        </a:p>
      </dgm:t>
    </dgm:pt>
    <dgm:pt modelId="{4545C715-21A8-4B42-AB98-77E6E762783E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2C701-D510-4EB5-927B-A6E5113690BD}" type="parTrans" cxnId="{E0886ACA-D92E-4FD4-9B50-C1B2B9E68C9C}">
      <dgm:prSet/>
      <dgm:spPr/>
      <dgm:t>
        <a:bodyPr/>
        <a:lstStyle/>
        <a:p>
          <a:endParaRPr lang="ru-RU"/>
        </a:p>
      </dgm:t>
    </dgm:pt>
    <dgm:pt modelId="{B125957F-B9C7-4C4E-B3DD-C0EA98873920}" type="sibTrans" cxnId="{E0886ACA-D92E-4FD4-9B50-C1B2B9E68C9C}">
      <dgm:prSet/>
      <dgm:spPr/>
      <dgm:t>
        <a:bodyPr/>
        <a:lstStyle/>
        <a:p>
          <a:endParaRPr lang="ru-RU"/>
        </a:p>
      </dgm:t>
    </dgm:pt>
    <dgm:pt modelId="{A58BAFD9-27D6-421A-BF59-F9C6D4CBB301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1EF77E-CA6F-4C86-A185-486A09BBFB81}" type="parTrans" cxnId="{C74AABE1-DBB4-44B7-A45A-DEB42DD73FB2}">
      <dgm:prSet/>
      <dgm:spPr/>
      <dgm:t>
        <a:bodyPr/>
        <a:lstStyle/>
        <a:p>
          <a:endParaRPr lang="ru-RU"/>
        </a:p>
      </dgm:t>
    </dgm:pt>
    <dgm:pt modelId="{6B0E3219-4C0D-41EF-B32F-43D739D0D23E}" type="sibTrans" cxnId="{C74AABE1-DBB4-44B7-A45A-DEB42DD73FB2}">
      <dgm:prSet/>
      <dgm:spPr/>
      <dgm:t>
        <a:bodyPr/>
        <a:lstStyle/>
        <a:p>
          <a:endParaRPr lang="ru-RU"/>
        </a:p>
      </dgm:t>
    </dgm:pt>
    <dgm:pt modelId="{F8CE16FE-F6A3-4321-B5E0-452C249C680A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95BDCE-06AE-44F0-8C13-CA5A77D9CF7E}" type="parTrans" cxnId="{FF734FD6-C4C2-45E5-A678-199229F87168}">
      <dgm:prSet/>
      <dgm:spPr/>
      <dgm:t>
        <a:bodyPr/>
        <a:lstStyle/>
        <a:p>
          <a:endParaRPr lang="ru-RU"/>
        </a:p>
      </dgm:t>
    </dgm:pt>
    <dgm:pt modelId="{839BA2EB-3E66-4AF4-805F-8FCAB036329E}" type="sibTrans" cxnId="{FF734FD6-C4C2-45E5-A678-199229F87168}">
      <dgm:prSet/>
      <dgm:spPr/>
      <dgm:t>
        <a:bodyPr/>
        <a:lstStyle/>
        <a:p>
          <a:endParaRPr lang="ru-RU"/>
        </a:p>
      </dgm:t>
    </dgm:pt>
    <dgm:pt modelId="{94A94E4C-DB39-4D75-B982-9EA2826E306C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55,65 %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4DA39-3B38-4196-AE59-AFD9C8F5E93F}" type="parTrans" cxnId="{ADF1C107-1C07-4BEC-B772-99B27F9B1210}">
      <dgm:prSet/>
      <dgm:spPr/>
      <dgm:t>
        <a:bodyPr/>
        <a:lstStyle/>
        <a:p>
          <a:endParaRPr lang="ru-RU"/>
        </a:p>
      </dgm:t>
    </dgm:pt>
    <dgm:pt modelId="{A389B05C-6156-4606-97DB-E2FE90976D6E}" type="sibTrans" cxnId="{ADF1C107-1C07-4BEC-B772-99B27F9B1210}">
      <dgm:prSet/>
      <dgm:spPr/>
      <dgm:t>
        <a:bodyPr/>
        <a:lstStyle/>
        <a:p>
          <a:endParaRPr lang="ru-RU"/>
        </a:p>
      </dgm:t>
    </dgm:pt>
    <dgm:pt modelId="{0C52AEF5-E79A-4EB5-BA19-6368855E83C5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7F1661-35A8-4FDA-AB32-2C4D9AE752DA}" type="parTrans" cxnId="{48612C32-F47D-4A14-9276-39BA1172A383}">
      <dgm:prSet/>
      <dgm:spPr/>
      <dgm:t>
        <a:bodyPr/>
        <a:lstStyle/>
        <a:p>
          <a:endParaRPr lang="ru-RU"/>
        </a:p>
      </dgm:t>
    </dgm:pt>
    <dgm:pt modelId="{F07638FC-69A5-4D5E-8C89-2E75B4B763C8}" type="sibTrans" cxnId="{48612C32-F47D-4A14-9276-39BA1172A38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C56A-718B-4ADF-80F0-010974CA3305}" type="pres">
      <dgm:prSet presAssocID="{408EE282-943F-45EE-9DFB-F12E6F4F16B9}" presName="composite" presStyleCnt="0"/>
      <dgm:spPr/>
    </dgm:pt>
    <dgm:pt modelId="{8563F10C-0655-4BD3-96E3-C8BC8ADA6428}" type="pres">
      <dgm:prSet presAssocID="{408EE282-943F-45EE-9DFB-F12E6F4F16B9}" presName="parTx" presStyleLbl="node1" presStyleIdx="0" presStyleCnt="3" custScaleX="114424" custLinFactNeighborX="7754" custLinFactNeighborY="6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16F9-A110-4786-9268-0D1B7C4A9ABB}" type="pres">
      <dgm:prSet presAssocID="{408EE282-943F-45EE-9DFB-F12E6F4F16B9}" presName="desTx" presStyleLbl="revTx" presStyleIdx="0" presStyleCnt="3" custScaleX="118142" custLinFactNeighborX="6731" custLinFactNeighborY="5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EFB0A-9E53-4223-B8F8-B47679815A8F}" type="pres">
      <dgm:prSet presAssocID="{2CA9138D-BB74-4027-B386-A9D99CFB8483}" presName="space" presStyleCnt="0"/>
      <dgm:spPr/>
    </dgm:pt>
    <dgm:pt modelId="{C8DF7518-EFF3-4752-A9B9-0BEA334A72C0}" type="pres">
      <dgm:prSet presAssocID="{A8843B65-7A62-43A9-9A31-86C700ACAAE4}" presName="composite" presStyleCnt="0"/>
      <dgm:spPr/>
    </dgm:pt>
    <dgm:pt modelId="{783CC537-852A-4B11-9461-FBFE188E0516}" type="pres">
      <dgm:prSet presAssocID="{A8843B65-7A62-43A9-9A31-86C700ACAAE4}" presName="parTx" presStyleLbl="node1" presStyleIdx="1" presStyleCnt="3" custLinFactNeighborX="7756" custLinFactNeighborY="38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9E354-C625-475B-AFE4-1B99616DE875}" type="pres">
      <dgm:prSet presAssocID="{A8843B65-7A62-43A9-9A31-86C700ACAAE4}" presName="desTx" presStyleLbl="revTx" presStyleIdx="1" presStyleCnt="3" custScaleX="113704" custLinFactNeighborX="6808" custLinFactNeighborY="4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B6E1-9BFC-4368-8BA2-3B413CAF56AA}" type="pres">
      <dgm:prSet presAssocID="{B84EF41A-E740-4418-A5FA-CE8ABBE609B4}" presName="space" presStyleCnt="0"/>
      <dgm:spPr/>
    </dgm:pt>
    <dgm:pt modelId="{D488D0F6-E629-42D1-BC0A-4467DE7EAA67}" type="pres">
      <dgm:prSet presAssocID="{9BD4BA92-51DD-4C2D-9BFC-CFF675709CE2}" presName="composite" presStyleCnt="0"/>
      <dgm:spPr/>
    </dgm:pt>
    <dgm:pt modelId="{A5D58414-164A-401A-9F39-DA469AAB6550}" type="pres">
      <dgm:prSet presAssocID="{9BD4BA92-51DD-4C2D-9BFC-CFF675709CE2}" presName="parTx" presStyleLbl="node1" presStyleIdx="2" presStyleCnt="3" custLinFactNeighborX="5446" custLinFactNeighborY="6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EF0-FDA0-439C-9BCB-76C5052F2E1F}" type="pres">
      <dgm:prSet presAssocID="{9BD4BA92-51DD-4C2D-9BFC-CFF675709CE2}" presName="desTx" presStyleLbl="revTx" presStyleIdx="2" presStyleCnt="3" custScaleX="118142" custLinFactNeighborX="14626" custLinFactNeighborY="2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31FC52-C08F-4961-A9F8-A02AABE00C3B}" srcId="{9BD4BA92-51DD-4C2D-9BFC-CFF675709CE2}" destId="{65336B10-CB34-471F-B5B0-94936C967455}" srcOrd="1" destOrd="0" parTransId="{373DCF4B-D0CF-433E-920D-7ED8BE068F40}" sibTransId="{4654FA21-EE54-4A6C-94CD-CDA1AA4508E5}"/>
    <dgm:cxn modelId="{5FDCABE1-69C5-46C3-BE34-36E96F129B46}" type="presOf" srcId="{FDD579B0-CAAA-4366-B3F4-4D0C7C820D13}" destId="{82D9E354-C625-475B-AFE4-1B99616DE875}" srcOrd="0" destOrd="0" presId="urn:microsoft.com/office/officeart/2005/8/layout/chevron1"/>
    <dgm:cxn modelId="{C27832BB-D86C-4CF4-812C-51A0C597A545}" srcId="{317E7383-7F76-4081-9E49-77448F87C2BB}" destId="{408EE282-943F-45EE-9DFB-F12E6F4F16B9}" srcOrd="0" destOrd="0" parTransId="{26F2E1A1-4A64-48F7-9DB3-B221AF0CA352}" sibTransId="{2CA9138D-BB74-4027-B386-A9D99CFB8483}"/>
    <dgm:cxn modelId="{F8BEC372-37E4-4C43-AB56-3E4654DD2BB0}" type="presOf" srcId="{9BD4BA92-51DD-4C2D-9BFC-CFF675709CE2}" destId="{A5D58414-164A-401A-9F39-DA469AAB6550}" srcOrd="0" destOrd="0" presId="urn:microsoft.com/office/officeart/2005/8/layout/chevron1"/>
    <dgm:cxn modelId="{34EDBC96-FF42-4395-8F1C-316FF919F8ED}" type="presOf" srcId="{0C52AEF5-E79A-4EB5-BA19-6368855E83C5}" destId="{82D9E354-C625-475B-AFE4-1B99616DE875}" srcOrd="0" destOrd="3" presId="urn:microsoft.com/office/officeart/2005/8/layout/chevron1"/>
    <dgm:cxn modelId="{F3C1D7E7-4A61-4B86-9768-23064822A9D4}" type="presOf" srcId="{261C831B-8D55-4DA9-B518-9C546D296589}" destId="{CC4EEEF0-FDA0-439C-9BCB-76C5052F2E1F}" srcOrd="0" destOrd="3" presId="urn:microsoft.com/office/officeart/2005/8/layout/chevron1"/>
    <dgm:cxn modelId="{C74AABE1-DBB4-44B7-A45A-DEB42DD73FB2}" srcId="{408EE282-943F-45EE-9DFB-F12E6F4F16B9}" destId="{A58BAFD9-27D6-421A-BF59-F9C6D4CBB301}" srcOrd="3" destOrd="0" parTransId="{2A1EF77E-CA6F-4C86-A185-486A09BBFB81}" sibTransId="{6B0E3219-4C0D-41EF-B32F-43D739D0D23E}"/>
    <dgm:cxn modelId="{0FC4ADA2-D23A-4FBB-B7A1-94D1DDA21861}" srcId="{9BD4BA92-51DD-4C2D-9BFC-CFF675709CE2}" destId="{9010DCE9-5D9D-43C0-95D5-5FCEEDEDF10F}" srcOrd="0" destOrd="0" parTransId="{DA3E1DC9-597C-4FB3-888A-788ED60068BF}" sibTransId="{40C7EEC2-DF54-4EE7-B368-FE144D7A7BD5}"/>
    <dgm:cxn modelId="{C3A69CB8-DF15-430E-8268-13A8BBB8DE2D}" type="presOf" srcId="{A58BAFD9-27D6-421A-BF59-F9C6D4CBB301}" destId="{66D116F9-A110-4786-9268-0D1B7C4A9ABB}" srcOrd="0" destOrd="3" presId="urn:microsoft.com/office/officeart/2005/8/layout/chevron1"/>
    <dgm:cxn modelId="{2D5A5C96-C5C1-45AF-AEAA-82ED71C16E82}" type="presOf" srcId="{4545C715-21A8-4B42-AB98-77E6E762783E}" destId="{66D116F9-A110-4786-9268-0D1B7C4A9ABB}" srcOrd="0" destOrd="2" presId="urn:microsoft.com/office/officeart/2005/8/layout/chevron1"/>
    <dgm:cxn modelId="{C9C2E0AB-B31D-4A6B-8DBC-4A03B7C3C1E6}" srcId="{9BD4BA92-51DD-4C2D-9BFC-CFF675709CE2}" destId="{61A290ED-742B-47F6-946D-D9D0F0169E9A}" srcOrd="2" destOrd="0" parTransId="{BEE3B4F1-ABE0-4166-ADFA-10A1F4927593}" sibTransId="{A127DA04-3501-40CA-B2E7-6A76D80A1A2D}"/>
    <dgm:cxn modelId="{DB90C8D2-9C23-4FE5-B439-1D5A8321C792}" srcId="{408EE282-943F-45EE-9DFB-F12E6F4F16B9}" destId="{FF3EF9D8-5544-48C6-97F9-D38466D24577}" srcOrd="1" destOrd="0" parTransId="{DE137A8E-91B3-48E1-B2CF-6490974174EF}" sibTransId="{F2E5BF99-5C61-46E1-BF85-21C51690ED4F}"/>
    <dgm:cxn modelId="{90A74625-3883-4628-BCEF-99B96F92BC24}" srcId="{9BD4BA92-51DD-4C2D-9BFC-CFF675709CE2}" destId="{261C831B-8D55-4DA9-B518-9C546D296589}" srcOrd="3" destOrd="0" parTransId="{152353C6-8A59-4B5C-B715-718EFFC5F9CD}" sibTransId="{A24FB0D0-A165-4864-AB3A-A57F0DD9EC03}"/>
    <dgm:cxn modelId="{D5C42D26-893C-4085-998D-27F6DCF6F4BA}" type="presOf" srcId="{F8CE16FE-F6A3-4321-B5E0-452C249C680A}" destId="{82D9E354-C625-475B-AFE4-1B99616DE875}" srcOrd="0" destOrd="1" presId="urn:microsoft.com/office/officeart/2005/8/layout/chevron1"/>
    <dgm:cxn modelId="{ADF1C107-1C07-4BEC-B772-99B27F9B1210}" srcId="{A8843B65-7A62-43A9-9A31-86C700ACAAE4}" destId="{94A94E4C-DB39-4D75-B982-9EA2826E306C}" srcOrd="2" destOrd="0" parTransId="{0294DA39-3B38-4196-AE59-AFD9C8F5E93F}" sibTransId="{A389B05C-6156-4606-97DB-E2FE90976D6E}"/>
    <dgm:cxn modelId="{E71EE8E8-1FAD-4AFE-B083-0B9470E41243}" type="presOf" srcId="{9010DCE9-5D9D-43C0-95D5-5FCEEDEDF10F}" destId="{CC4EEEF0-FDA0-439C-9BCB-76C5052F2E1F}" srcOrd="0" destOrd="0" presId="urn:microsoft.com/office/officeart/2005/8/layout/chevron1"/>
    <dgm:cxn modelId="{E3BFB309-16FF-439A-82D7-C830F4EAC8E2}" type="presOf" srcId="{317E7383-7F76-4081-9E49-77448F87C2BB}" destId="{1F0854E4-95C3-41EB-9080-601F376B0DD8}" srcOrd="0" destOrd="0" presId="urn:microsoft.com/office/officeart/2005/8/layout/chevron1"/>
    <dgm:cxn modelId="{7890E707-986A-4EBA-AE7A-2389D7C18F9B}" type="presOf" srcId="{61A290ED-742B-47F6-946D-D9D0F0169E9A}" destId="{CC4EEEF0-FDA0-439C-9BCB-76C5052F2E1F}" srcOrd="0" destOrd="2" presId="urn:microsoft.com/office/officeart/2005/8/layout/chevron1"/>
    <dgm:cxn modelId="{D9FA16C9-9CBF-4619-8612-1D57CE68621B}" type="presOf" srcId="{65336B10-CB34-471F-B5B0-94936C967455}" destId="{CC4EEEF0-FDA0-439C-9BCB-76C5052F2E1F}" srcOrd="0" destOrd="1" presId="urn:microsoft.com/office/officeart/2005/8/layout/chevron1"/>
    <dgm:cxn modelId="{FF734FD6-C4C2-45E5-A678-199229F87168}" srcId="{A8843B65-7A62-43A9-9A31-86C700ACAAE4}" destId="{F8CE16FE-F6A3-4321-B5E0-452C249C680A}" srcOrd="1" destOrd="0" parTransId="{DF95BDCE-06AE-44F0-8C13-CA5A77D9CF7E}" sibTransId="{839BA2EB-3E66-4AF4-805F-8FCAB036329E}"/>
    <dgm:cxn modelId="{AD055B41-8A74-45E2-A0B1-61E79C0E6B93}" type="presOf" srcId="{A8843B65-7A62-43A9-9A31-86C700ACAAE4}" destId="{783CC537-852A-4B11-9461-FBFE188E0516}" srcOrd="0" destOrd="0" presId="urn:microsoft.com/office/officeart/2005/8/layout/chevron1"/>
    <dgm:cxn modelId="{2682854B-6F3E-4916-8503-986AD6A978C0}" type="presOf" srcId="{408EE282-943F-45EE-9DFB-F12E6F4F16B9}" destId="{8563F10C-0655-4BD3-96E3-C8BC8ADA6428}" srcOrd="0" destOrd="0" presId="urn:microsoft.com/office/officeart/2005/8/layout/chevron1"/>
    <dgm:cxn modelId="{56B647AB-1806-4139-8168-B140E4FDC400}" type="presOf" srcId="{85EF7803-86A0-4F07-AA6D-9D542333DD66}" destId="{66D116F9-A110-4786-9268-0D1B7C4A9ABB}" srcOrd="0" destOrd="0" presId="urn:microsoft.com/office/officeart/2005/8/layout/chevron1"/>
    <dgm:cxn modelId="{48612C32-F47D-4A14-9276-39BA1172A383}" srcId="{A8843B65-7A62-43A9-9A31-86C700ACAAE4}" destId="{0C52AEF5-E79A-4EB5-BA19-6368855E83C5}" srcOrd="3" destOrd="0" parTransId="{957F1661-35A8-4FDA-AB32-2C4D9AE752DA}" sibTransId="{F07638FC-69A5-4D5E-8C89-2E75B4B763C8}"/>
    <dgm:cxn modelId="{E0886ACA-D92E-4FD4-9B50-C1B2B9E68C9C}" srcId="{408EE282-943F-45EE-9DFB-F12E6F4F16B9}" destId="{4545C715-21A8-4B42-AB98-77E6E762783E}" srcOrd="2" destOrd="0" parTransId="{D732C701-D510-4EB5-927B-A6E5113690BD}" sibTransId="{B125957F-B9C7-4C4E-B3DD-C0EA98873920}"/>
    <dgm:cxn modelId="{79414468-26BC-4F3D-998C-E3A6560AABB2}" srcId="{408EE282-943F-45EE-9DFB-F12E6F4F16B9}" destId="{85EF7803-86A0-4F07-AA6D-9D542333DD66}" srcOrd="0" destOrd="0" parTransId="{238F4C09-7F96-4DFD-8666-28AA0D1F07D8}" sibTransId="{80D25011-6403-4AEF-B126-EC88D94A2EA0}"/>
    <dgm:cxn modelId="{748BF47A-F2F1-447B-8C71-79466051F8C7}" type="presOf" srcId="{FF3EF9D8-5544-48C6-97F9-D38466D24577}" destId="{66D116F9-A110-4786-9268-0D1B7C4A9ABB}" srcOrd="0" destOrd="1" presId="urn:microsoft.com/office/officeart/2005/8/layout/chevron1"/>
    <dgm:cxn modelId="{26480EFD-CD34-4815-A8D1-66CEAF56520F}" srcId="{317E7383-7F76-4081-9E49-77448F87C2BB}" destId="{9BD4BA92-51DD-4C2D-9BFC-CFF675709CE2}" srcOrd="2" destOrd="0" parTransId="{62209F18-7F65-445B-B61A-C9C882DF3354}" sibTransId="{77D8833E-808B-44FB-A7AB-5FD854EC8B99}"/>
    <dgm:cxn modelId="{8F8882A7-BEB4-4CA1-91DF-34B8CE074162}" srcId="{A8843B65-7A62-43A9-9A31-86C700ACAAE4}" destId="{FDD579B0-CAAA-4366-B3F4-4D0C7C820D13}" srcOrd="0" destOrd="0" parTransId="{6A24712C-F3DD-4167-8AD0-80514651F216}" sibTransId="{A0242571-61B5-4DA4-BB9D-D6607304F488}"/>
    <dgm:cxn modelId="{3424D22B-0F19-44E4-B360-34BCC1511ADB}" srcId="{317E7383-7F76-4081-9E49-77448F87C2BB}" destId="{A8843B65-7A62-43A9-9A31-86C700ACAAE4}" srcOrd="1" destOrd="0" parTransId="{FF5536DD-82FC-4BD3-96A4-AA7DCDB16D48}" sibTransId="{B84EF41A-E740-4418-A5FA-CE8ABBE609B4}"/>
    <dgm:cxn modelId="{D351C981-8E06-4932-9FD6-C1A0C9758067}" type="presOf" srcId="{94A94E4C-DB39-4D75-B982-9EA2826E306C}" destId="{82D9E354-C625-475B-AFE4-1B99616DE875}" srcOrd="0" destOrd="2" presId="urn:microsoft.com/office/officeart/2005/8/layout/chevron1"/>
    <dgm:cxn modelId="{E58B60A0-DA32-4649-8BFC-91CC0CBF4BBF}" type="presParOf" srcId="{1F0854E4-95C3-41EB-9080-601F376B0DD8}" destId="{526FC56A-718B-4ADF-80F0-010974CA3305}" srcOrd="0" destOrd="0" presId="urn:microsoft.com/office/officeart/2005/8/layout/chevron1"/>
    <dgm:cxn modelId="{37A67382-4CAF-4E38-8C20-61E5570E80B3}" type="presParOf" srcId="{526FC56A-718B-4ADF-80F0-010974CA3305}" destId="{8563F10C-0655-4BD3-96E3-C8BC8ADA6428}" srcOrd="0" destOrd="0" presId="urn:microsoft.com/office/officeart/2005/8/layout/chevron1"/>
    <dgm:cxn modelId="{52F1F1F4-EF90-49C7-8324-870D2BEFABF1}" type="presParOf" srcId="{526FC56A-718B-4ADF-80F0-010974CA3305}" destId="{66D116F9-A110-4786-9268-0D1B7C4A9ABB}" srcOrd="1" destOrd="0" presId="urn:microsoft.com/office/officeart/2005/8/layout/chevron1"/>
    <dgm:cxn modelId="{7A6B0A92-E507-4F95-B4FE-AB4B74D8BF0A}" type="presParOf" srcId="{1F0854E4-95C3-41EB-9080-601F376B0DD8}" destId="{2DBEFB0A-9E53-4223-B8F8-B47679815A8F}" srcOrd="1" destOrd="0" presId="urn:microsoft.com/office/officeart/2005/8/layout/chevron1"/>
    <dgm:cxn modelId="{C13CBA36-B490-49C9-B6D1-455035B0642B}" type="presParOf" srcId="{1F0854E4-95C3-41EB-9080-601F376B0DD8}" destId="{C8DF7518-EFF3-4752-A9B9-0BEA334A72C0}" srcOrd="2" destOrd="0" presId="urn:microsoft.com/office/officeart/2005/8/layout/chevron1"/>
    <dgm:cxn modelId="{55DF9BA3-3641-42E3-B112-A9B2B20F9B50}" type="presParOf" srcId="{C8DF7518-EFF3-4752-A9B9-0BEA334A72C0}" destId="{783CC537-852A-4B11-9461-FBFE188E0516}" srcOrd="0" destOrd="0" presId="urn:microsoft.com/office/officeart/2005/8/layout/chevron1"/>
    <dgm:cxn modelId="{6533DEBA-F428-4EC0-B16A-B3488E1D33C3}" type="presParOf" srcId="{C8DF7518-EFF3-4752-A9B9-0BEA334A72C0}" destId="{82D9E354-C625-475B-AFE4-1B99616DE875}" srcOrd="1" destOrd="0" presId="urn:microsoft.com/office/officeart/2005/8/layout/chevron1"/>
    <dgm:cxn modelId="{BD9D1FF4-C616-4B8E-BF15-984382F14B37}" type="presParOf" srcId="{1F0854E4-95C3-41EB-9080-601F376B0DD8}" destId="{3A84B6E1-9BFC-4368-8BA2-3B413CAF56AA}" srcOrd="3" destOrd="0" presId="urn:microsoft.com/office/officeart/2005/8/layout/chevron1"/>
    <dgm:cxn modelId="{C8701922-A871-4ED4-ADEA-AB96101C7F38}" type="presParOf" srcId="{1F0854E4-95C3-41EB-9080-601F376B0DD8}" destId="{D488D0F6-E629-42D1-BC0A-4467DE7EAA67}" srcOrd="4" destOrd="0" presId="urn:microsoft.com/office/officeart/2005/8/layout/chevron1"/>
    <dgm:cxn modelId="{18CDA0CA-55F3-4E66-9715-9A3641FD31DF}" type="presParOf" srcId="{D488D0F6-E629-42D1-BC0A-4467DE7EAA67}" destId="{A5D58414-164A-401A-9F39-DA469AAB6550}" srcOrd="0" destOrd="0" presId="urn:microsoft.com/office/officeart/2005/8/layout/chevron1"/>
    <dgm:cxn modelId="{E0BA8881-F1E2-4DA3-A95F-F7A4DFF8EBEF}" type="presParOf" srcId="{D488D0F6-E629-42D1-BC0A-4467DE7EAA67}" destId="{CC4EEEF0-FDA0-439C-9BCB-76C5052F2E1F}" srcOrd="1" destOrd="0" presId="urn:microsoft.com/office/officeart/2005/8/layout/chevron1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05BDF-C8B7-4349-B35B-1424B5B71CF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9781D-E424-49E1-9116-3E7632316A9A}" type="parTrans" cxnId="{0F447FDA-AE7E-4ADE-AEF9-131912C109D4}">
      <dgm:prSet/>
      <dgm:spPr/>
      <dgm:t>
        <a:bodyPr/>
        <a:lstStyle/>
        <a:p>
          <a:endParaRPr lang="ru-RU"/>
        </a:p>
      </dgm:t>
    </dgm:pt>
    <dgm:pt modelId="{28F221EE-3E13-437F-9600-E8C785B03510}" type="sibTrans" cxnId="{0F447FDA-AE7E-4ADE-AEF9-131912C109D4}">
      <dgm:prSet/>
      <dgm:spPr/>
      <dgm:t>
        <a:bodyPr/>
        <a:lstStyle/>
        <a:p>
          <a:endParaRPr lang="ru-RU"/>
        </a:p>
      </dgm:t>
    </dgm:pt>
    <dgm:pt modelId="{B8814DBC-64EA-48FB-A79B-21182468E3C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35BC6-96BD-45D7-A7C3-B92AC7636F0A}" type="parTrans" cxnId="{0849BDE0-4F64-4BBF-AD96-AC86D66A66D2}">
      <dgm:prSet/>
      <dgm:spPr/>
      <dgm:t>
        <a:bodyPr/>
        <a:lstStyle/>
        <a:p>
          <a:endParaRPr lang="ru-RU"/>
        </a:p>
      </dgm:t>
    </dgm:pt>
    <dgm:pt modelId="{2167BCEA-9BB5-4733-B20F-7FFC4DD6AFC2}" type="sibTrans" cxnId="{0849BDE0-4F64-4BBF-AD96-AC86D66A66D2}">
      <dgm:prSet/>
      <dgm:spPr/>
      <dgm:t>
        <a:bodyPr/>
        <a:lstStyle/>
        <a:p>
          <a:endParaRPr lang="ru-RU"/>
        </a:p>
      </dgm:t>
    </dgm:pt>
    <dgm:pt modelId="{B3DE6972-52FF-4D39-8300-9115DBD975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1 830,5 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E8002-3B75-45FF-AAFB-1CF8B6C7B20E}" type="parTrans" cxnId="{04C76BBB-7FF8-4704-8314-5C56E0EB11A3}">
      <dgm:prSet/>
      <dgm:spPr/>
      <dgm:t>
        <a:bodyPr/>
        <a:lstStyle/>
        <a:p>
          <a:endParaRPr lang="ru-RU"/>
        </a:p>
      </dgm:t>
    </dgm:pt>
    <dgm:pt modelId="{F99B5C90-D023-4025-B906-1404D6BB6E14}" type="sibTrans" cxnId="{04C76BBB-7FF8-4704-8314-5C56E0EB11A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750E2-D125-492D-BB75-24E7048AB464}" type="pres">
      <dgm:prSet presAssocID="{36205BDF-C8B7-4349-B35B-1424B5B71CF9}" presName="parTxOnly" presStyleLbl="node1" presStyleIdx="0" presStyleCnt="3" custLinFactY="-51398" custLinFactNeighborX="-1742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C9DD-60D7-465B-ABC8-52C64B2F0C1F}" type="pres">
      <dgm:prSet presAssocID="{28F221EE-3E13-437F-9600-E8C785B03510}" presName="parTxOnlySpace" presStyleCnt="0"/>
      <dgm:spPr/>
    </dgm:pt>
    <dgm:pt modelId="{855C1CDE-7FFA-46D3-9FB2-0BF009A63AEF}" type="pres">
      <dgm:prSet presAssocID="{B8814DBC-64EA-48FB-A79B-21182468E3CF}" presName="parTxOnly" presStyleLbl="node1" presStyleIdx="1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B95E-32F9-43B6-9F8E-532AD553344A}" type="pres">
      <dgm:prSet presAssocID="{2167BCEA-9BB5-4733-B20F-7FFC4DD6AFC2}" presName="parTxOnlySpace" presStyleCnt="0"/>
      <dgm:spPr/>
    </dgm:pt>
    <dgm:pt modelId="{D84EB72B-AF93-4DBA-81A2-C9FAB55FA775}" type="pres">
      <dgm:prSet presAssocID="{B3DE6972-52FF-4D39-8300-9115DBD9759F}" presName="parTxOnly" presStyleLbl="node1" presStyleIdx="2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BEEB3-2F1E-4F20-9A1D-8096B7EC7AAF}" type="presOf" srcId="{317E7383-7F76-4081-9E49-77448F87C2BB}" destId="{1F0854E4-95C3-41EB-9080-601F376B0DD8}" srcOrd="0" destOrd="0" presId="urn:microsoft.com/office/officeart/2005/8/layout/chevron1"/>
    <dgm:cxn modelId="{04C76BBB-7FF8-4704-8314-5C56E0EB11A3}" srcId="{317E7383-7F76-4081-9E49-77448F87C2BB}" destId="{B3DE6972-52FF-4D39-8300-9115DBD9759F}" srcOrd="2" destOrd="0" parTransId="{813E8002-3B75-45FF-AAFB-1CF8B6C7B20E}" sibTransId="{F99B5C90-D023-4025-B906-1404D6BB6E14}"/>
    <dgm:cxn modelId="{0849BDE0-4F64-4BBF-AD96-AC86D66A66D2}" srcId="{317E7383-7F76-4081-9E49-77448F87C2BB}" destId="{B8814DBC-64EA-48FB-A79B-21182468E3CF}" srcOrd="1" destOrd="0" parTransId="{FEB35BC6-96BD-45D7-A7C3-B92AC7636F0A}" sibTransId="{2167BCEA-9BB5-4733-B20F-7FFC4DD6AFC2}"/>
    <dgm:cxn modelId="{0F447FDA-AE7E-4ADE-AEF9-131912C109D4}" srcId="{317E7383-7F76-4081-9E49-77448F87C2BB}" destId="{36205BDF-C8B7-4349-B35B-1424B5B71CF9}" srcOrd="0" destOrd="0" parTransId="{9899781D-E424-49E1-9116-3E7632316A9A}" sibTransId="{28F221EE-3E13-437F-9600-E8C785B03510}"/>
    <dgm:cxn modelId="{2D04FD6D-46E7-40F2-969C-931077458876}" type="presOf" srcId="{B3DE6972-52FF-4D39-8300-9115DBD9759F}" destId="{D84EB72B-AF93-4DBA-81A2-C9FAB55FA775}" srcOrd="0" destOrd="0" presId="urn:microsoft.com/office/officeart/2005/8/layout/chevron1"/>
    <dgm:cxn modelId="{D253F6AC-6915-4AA9-AEA5-C6F4A5FC18EE}" type="presOf" srcId="{B8814DBC-64EA-48FB-A79B-21182468E3CF}" destId="{855C1CDE-7FFA-46D3-9FB2-0BF009A63AEF}" srcOrd="0" destOrd="0" presId="urn:microsoft.com/office/officeart/2005/8/layout/chevron1"/>
    <dgm:cxn modelId="{ADE6CF59-B3B2-4BAB-91C1-BC2CB6FBF086}" type="presOf" srcId="{36205BDF-C8B7-4349-B35B-1424B5B71CF9}" destId="{2EC750E2-D125-492D-BB75-24E7048AB464}" srcOrd="0" destOrd="0" presId="urn:microsoft.com/office/officeart/2005/8/layout/chevron1"/>
    <dgm:cxn modelId="{06F6FA79-FBF7-4659-AAEC-826DD6411814}" type="presParOf" srcId="{1F0854E4-95C3-41EB-9080-601F376B0DD8}" destId="{2EC750E2-D125-492D-BB75-24E7048AB464}" srcOrd="0" destOrd="0" presId="urn:microsoft.com/office/officeart/2005/8/layout/chevron1"/>
    <dgm:cxn modelId="{AF01A3E9-FB9E-45F9-BB97-C15308A00C04}" type="presParOf" srcId="{1F0854E4-95C3-41EB-9080-601F376B0DD8}" destId="{E89BC9DD-60D7-465B-ABC8-52C64B2F0C1F}" srcOrd="1" destOrd="0" presId="urn:microsoft.com/office/officeart/2005/8/layout/chevron1"/>
    <dgm:cxn modelId="{29FB57DF-5315-4A4E-B29F-5770AB4B8EED}" type="presParOf" srcId="{1F0854E4-95C3-41EB-9080-601F376B0DD8}" destId="{855C1CDE-7FFA-46D3-9FB2-0BF009A63AEF}" srcOrd="2" destOrd="0" presId="urn:microsoft.com/office/officeart/2005/8/layout/chevron1"/>
    <dgm:cxn modelId="{B6C559A8-64BC-4E7B-A781-F55A62C365DC}" type="presParOf" srcId="{1F0854E4-95C3-41EB-9080-601F376B0DD8}" destId="{71DBB95E-32F9-43B6-9F8E-532AD553344A}" srcOrd="3" destOrd="0" presId="urn:microsoft.com/office/officeart/2005/8/layout/chevron1"/>
    <dgm:cxn modelId="{6E2EEC51-3D6D-4C65-8147-77AEC40339ED}" type="presParOf" srcId="{1F0854E4-95C3-41EB-9080-601F376B0DD8}" destId="{D84EB72B-AF93-4DBA-81A2-C9FAB55FA77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3D29-40F7-4FF8-B95F-1E96AEC5F00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DBFD4-5F0D-411C-92B4-274C59A110EE}" type="parTrans" cxnId="{A90D1B2B-8BD7-499D-A064-C44592462C28}">
      <dgm:prSet/>
      <dgm:spPr/>
      <dgm:t>
        <a:bodyPr/>
        <a:lstStyle/>
        <a:p>
          <a:endParaRPr lang="ru-RU"/>
        </a:p>
      </dgm:t>
    </dgm:pt>
    <dgm:pt modelId="{0FED88E7-1AD0-4856-AB55-4E8D051192A8}" type="sibTrans" cxnId="{A90D1B2B-8BD7-499D-A064-C44592462C28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25 603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982916E-767D-45D7-BF99-A187641B012E}" type="pres">
      <dgm:prSet presAssocID="{3D3B589C-F15B-40C2-BA0C-2D826816C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F5CB-9CF8-4F53-BDE0-F8CB308F3DA9}" type="pres">
      <dgm:prSet presAssocID="{D19F3D29-40F7-4FF8-B95F-1E96AEC5F0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87C66-4915-45A7-8679-DECDF560F545}" type="pres">
      <dgm:prSet presAssocID="{0FED88E7-1AD0-4856-AB55-4E8D051192A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55E3DD-48FB-4575-AC39-3F6DECFEBE9C}" type="pres">
      <dgm:prSet presAssocID="{0FED88E7-1AD0-4856-AB55-4E8D051192A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9E5FB5A-C26F-46F4-9B18-07EFE1258F47}" type="pres">
      <dgm:prSet presAssocID="{A7E209C7-D7D9-4397-857A-1090AF9EBD60}" presName="node" presStyleLbl="node1" presStyleIdx="1" presStyleCnt="3" custScaleX="105613" custLinFactNeighborX="-7975" custLinFactNeighborY="2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57DA7-FEDD-4745-B007-A4575FA453EC}" type="pres">
      <dgm:prSet presAssocID="{4886C673-BFA2-42E8-8F6F-ED634B13DDE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C1EDB67-F3C8-4F7D-A697-6B7DBC99E297}" type="pres">
      <dgm:prSet presAssocID="{4886C673-BFA2-42E8-8F6F-ED634B13DDE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22CE2DE-EB10-417A-A138-4FE101276A2D}" type="pres">
      <dgm:prSet presAssocID="{F54B84FE-CCD4-4AD9-9563-39316F28BC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80A2B2-4CF1-4C5E-BA8F-392E672174DA}" type="presOf" srcId="{D19F3D29-40F7-4FF8-B95F-1E96AEC5F002}" destId="{559AF5CB-9CF8-4F53-BDE0-F8CB308F3DA9}" srcOrd="0" destOrd="0" presId="urn:microsoft.com/office/officeart/2005/8/layout/process1"/>
    <dgm:cxn modelId="{06C8CF28-D0EE-4E48-AC1C-2CC604840C42}" srcId="{3D3B589C-F15B-40C2-BA0C-2D826816CEDD}" destId="{F54B84FE-CCD4-4AD9-9563-39316F28BC7E}" srcOrd="2" destOrd="0" parTransId="{284487BF-8CDE-4E72-90D6-2EB462413B3D}" sibTransId="{CC5352CE-3032-46DA-AC46-E67BC17B925A}"/>
    <dgm:cxn modelId="{13B9935B-6D6E-4525-84FE-51B5C51E55B3}" srcId="{3D3B589C-F15B-40C2-BA0C-2D826816CEDD}" destId="{A7E209C7-D7D9-4397-857A-1090AF9EBD60}" srcOrd="1" destOrd="0" parTransId="{E9A77379-31B0-4D0F-9B7F-8A420BBFADF2}" sibTransId="{4886C673-BFA2-42E8-8F6F-ED634B13DDE5}"/>
    <dgm:cxn modelId="{6BFF4BA5-9BF7-488F-807B-35D4570496EA}" type="presOf" srcId="{3D3B589C-F15B-40C2-BA0C-2D826816CEDD}" destId="{2982916E-767D-45D7-BF99-A187641B012E}" srcOrd="0" destOrd="0" presId="urn:microsoft.com/office/officeart/2005/8/layout/process1"/>
    <dgm:cxn modelId="{3F9C2ED7-828D-4C1B-AE65-CAB9672C977E}" type="presOf" srcId="{4886C673-BFA2-42E8-8F6F-ED634B13DDE5}" destId="{32357DA7-FEDD-4745-B007-A4575FA453EC}" srcOrd="0" destOrd="0" presId="urn:microsoft.com/office/officeart/2005/8/layout/process1"/>
    <dgm:cxn modelId="{D42107CA-9712-4D22-AD96-C3DA7F834F78}" type="presOf" srcId="{F54B84FE-CCD4-4AD9-9563-39316F28BC7E}" destId="{022CE2DE-EB10-417A-A138-4FE101276A2D}" srcOrd="0" destOrd="0" presId="urn:microsoft.com/office/officeart/2005/8/layout/process1"/>
    <dgm:cxn modelId="{103BF692-2B70-44B6-BAC6-725B28E222AA}" type="presOf" srcId="{4886C673-BFA2-42E8-8F6F-ED634B13DDE5}" destId="{6C1EDB67-F3C8-4F7D-A697-6B7DBC99E297}" srcOrd="1" destOrd="0" presId="urn:microsoft.com/office/officeart/2005/8/layout/process1"/>
    <dgm:cxn modelId="{A90D1B2B-8BD7-499D-A064-C44592462C28}" srcId="{3D3B589C-F15B-40C2-BA0C-2D826816CEDD}" destId="{D19F3D29-40F7-4FF8-B95F-1E96AEC5F002}" srcOrd="0" destOrd="0" parTransId="{535DBFD4-5F0D-411C-92B4-274C59A110EE}" sibTransId="{0FED88E7-1AD0-4856-AB55-4E8D051192A8}"/>
    <dgm:cxn modelId="{F5919E70-AC95-4CE5-B00A-70BCF9F54FBB}" type="presOf" srcId="{0FED88E7-1AD0-4856-AB55-4E8D051192A8}" destId="{8F55E3DD-48FB-4575-AC39-3F6DECFEBE9C}" srcOrd="1" destOrd="0" presId="urn:microsoft.com/office/officeart/2005/8/layout/process1"/>
    <dgm:cxn modelId="{2BFAE865-26E0-47EA-81C9-74E252064EAA}" type="presOf" srcId="{A7E209C7-D7D9-4397-857A-1090AF9EBD60}" destId="{49E5FB5A-C26F-46F4-9B18-07EFE1258F47}" srcOrd="0" destOrd="0" presId="urn:microsoft.com/office/officeart/2005/8/layout/process1"/>
    <dgm:cxn modelId="{8F92C6F9-7884-4860-9F77-EE7FBB9A794B}" type="presOf" srcId="{0FED88E7-1AD0-4856-AB55-4E8D051192A8}" destId="{A5487C66-4915-45A7-8679-DECDF560F545}" srcOrd="0" destOrd="0" presId="urn:microsoft.com/office/officeart/2005/8/layout/process1"/>
    <dgm:cxn modelId="{4B5655E5-1630-406A-BF1C-87C420095B95}" type="presParOf" srcId="{2982916E-767D-45D7-BF99-A187641B012E}" destId="{559AF5CB-9CF8-4F53-BDE0-F8CB308F3DA9}" srcOrd="0" destOrd="0" presId="urn:microsoft.com/office/officeart/2005/8/layout/process1"/>
    <dgm:cxn modelId="{AEEB422F-6842-4B61-ACA4-2EFBBAAE6B07}" type="presParOf" srcId="{2982916E-767D-45D7-BF99-A187641B012E}" destId="{A5487C66-4915-45A7-8679-DECDF560F545}" srcOrd="1" destOrd="0" presId="urn:microsoft.com/office/officeart/2005/8/layout/process1"/>
    <dgm:cxn modelId="{38ECE559-6ACE-49E6-88AD-0BDA5C5D213A}" type="presParOf" srcId="{A5487C66-4915-45A7-8679-DECDF560F545}" destId="{8F55E3DD-48FB-4575-AC39-3F6DECFEBE9C}" srcOrd="0" destOrd="0" presId="urn:microsoft.com/office/officeart/2005/8/layout/process1"/>
    <dgm:cxn modelId="{C5737C40-EF26-44C8-869F-B2DECC0E4282}" type="presParOf" srcId="{2982916E-767D-45D7-BF99-A187641B012E}" destId="{49E5FB5A-C26F-46F4-9B18-07EFE1258F47}" srcOrd="2" destOrd="0" presId="urn:microsoft.com/office/officeart/2005/8/layout/process1"/>
    <dgm:cxn modelId="{E8E09168-1D73-4D01-A36C-9177386510B1}" type="presParOf" srcId="{2982916E-767D-45D7-BF99-A187641B012E}" destId="{32357DA7-FEDD-4745-B007-A4575FA453EC}" srcOrd="3" destOrd="0" presId="urn:microsoft.com/office/officeart/2005/8/layout/process1"/>
    <dgm:cxn modelId="{E1613130-A28A-4315-A9BD-D78C7DE578C2}" type="presParOf" srcId="{32357DA7-FEDD-4745-B007-A4575FA453EC}" destId="{6C1EDB67-F3C8-4F7D-A697-6B7DBC99E297}" srcOrd="0" destOrd="0" presId="urn:microsoft.com/office/officeart/2005/8/layout/process1"/>
    <dgm:cxn modelId="{EA831426-8DE0-4B20-8803-E5C5DB793DC2}" type="presParOf" srcId="{2982916E-767D-45D7-BF99-A187641B012E}" destId="{022CE2DE-EB10-417A-A138-4FE101276A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F96CE4-BD90-461D-A67F-B44303E1130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7A34A9F5-F747-408C-B19D-B0E8432A2C6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9 052,0 т 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5E60A4-7A97-4898-B81F-482C23376E69}" type="parTrans" cxnId="{EE148E0C-5ACA-44FA-9004-539A71F9E832}">
      <dgm:prSet/>
      <dgm:spPr/>
      <dgm:t>
        <a:bodyPr/>
        <a:lstStyle/>
        <a:p>
          <a:endParaRPr lang="ru-RU"/>
        </a:p>
      </dgm:t>
    </dgm:pt>
    <dgm:pt modelId="{B0A27AE6-2503-4A2C-A4A9-0C521515CA6D}" type="sibTrans" cxnId="{EE148E0C-5ACA-44FA-9004-539A71F9E832}">
      <dgm:prSet/>
      <dgm:spPr/>
      <dgm:t>
        <a:bodyPr/>
        <a:lstStyle/>
        <a:p>
          <a:endParaRPr lang="ru-RU"/>
        </a:p>
      </dgm:t>
    </dgm:pt>
    <dgm:pt modelId="{F845E445-61C8-4E90-858F-E5930B2C6D6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3 569,6 т.р.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C61A72-4859-4FCC-BA5D-8B578CC4D558}" type="parTrans" cxnId="{11DDEE5E-EB87-434E-AA98-ABD21A5697CD}">
      <dgm:prSet/>
      <dgm:spPr/>
      <dgm:t>
        <a:bodyPr/>
        <a:lstStyle/>
        <a:p>
          <a:endParaRPr lang="ru-RU"/>
        </a:p>
      </dgm:t>
    </dgm:pt>
    <dgm:pt modelId="{360C3B46-E6CE-41DD-8C9D-13B9691FF0ED}" type="sibTrans" cxnId="{11DDEE5E-EB87-434E-AA98-ABD21A5697CD}">
      <dgm:prSet/>
      <dgm:spPr/>
      <dgm:t>
        <a:bodyPr/>
        <a:lstStyle/>
        <a:p>
          <a:endParaRPr lang="ru-RU"/>
        </a:p>
      </dgm:t>
    </dgm:pt>
    <dgm:pt modelId="{B41F66E2-9A73-4DE4-B1B4-F4852182140A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68 634,3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FCD489-15CF-49E2-8123-040A12D0B352}" type="parTrans" cxnId="{20C02B59-73CF-4756-B2ED-A5728CAA7474}">
      <dgm:prSet/>
      <dgm:spPr/>
      <dgm:t>
        <a:bodyPr/>
        <a:lstStyle/>
        <a:p>
          <a:endParaRPr lang="ru-RU"/>
        </a:p>
      </dgm:t>
    </dgm:pt>
    <dgm:pt modelId="{6553ABCE-A7CE-4480-B6F5-36ACC60B8443}" type="sibTrans" cxnId="{20C02B59-73CF-4756-B2ED-A5728CAA7474}">
      <dgm:prSet/>
      <dgm:spPr/>
      <dgm:t>
        <a:bodyPr/>
        <a:lstStyle/>
        <a:p>
          <a:endParaRPr lang="ru-RU"/>
        </a:p>
      </dgm:t>
    </dgm:pt>
    <dgm:pt modelId="{083FA2CD-6B71-4C3D-9728-A60E59692F3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gm:t>
    </dgm:pt>
    <dgm:pt modelId="{EC1DD263-F305-4ACB-BC9F-EE43249AF748}" type="parTrans" cxnId="{9C857E9B-F53A-4967-ABED-B76AB6A87461}">
      <dgm:prSet/>
      <dgm:spPr/>
      <dgm:t>
        <a:bodyPr/>
        <a:lstStyle/>
        <a:p>
          <a:endParaRPr lang="ru-RU"/>
        </a:p>
      </dgm:t>
    </dgm:pt>
    <dgm:pt modelId="{641DFADD-FB8D-467D-AF17-F0D93A1011D2}" type="sibTrans" cxnId="{9C857E9B-F53A-4967-ABED-B76AB6A87461}">
      <dgm:prSet/>
      <dgm:spPr/>
      <dgm:t>
        <a:bodyPr/>
        <a:lstStyle/>
        <a:p>
          <a:endParaRPr lang="ru-RU"/>
        </a:p>
      </dgm:t>
    </dgm:pt>
    <dgm:pt modelId="{FD188D85-F38F-4BBD-B400-8889FC2DA1A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    22 ,6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12034-792E-44E5-A5E8-63EF73C6D8C0}" type="parTrans" cxnId="{3BF34B11-491D-4AC5-A08D-51483A8A39B7}">
      <dgm:prSet/>
      <dgm:spPr/>
      <dgm:t>
        <a:bodyPr/>
        <a:lstStyle/>
        <a:p>
          <a:endParaRPr lang="ru-RU"/>
        </a:p>
      </dgm:t>
    </dgm:pt>
    <dgm:pt modelId="{B72DDF24-0984-4385-A995-9900043EE316}" type="sibTrans" cxnId="{3BF34B11-491D-4AC5-A08D-51483A8A39B7}">
      <dgm:prSet/>
      <dgm:spPr/>
      <dgm:t>
        <a:bodyPr/>
        <a:lstStyle/>
        <a:p>
          <a:endParaRPr lang="ru-RU"/>
        </a:p>
      </dgm:t>
    </dgm:pt>
    <dgm:pt modelId="{22747CD7-067F-4E4C-A414-1181D38170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100 т. руб.</a:t>
          </a:r>
        </a:p>
      </dgm:t>
    </dgm:pt>
    <dgm:pt modelId="{35477781-CCA7-4EB0-93B6-585123B7DC76}" type="parTrans" cxnId="{15E55315-5E3F-4369-BDD3-B4421EB4BD34}">
      <dgm:prSet/>
      <dgm:spPr/>
      <dgm:t>
        <a:bodyPr/>
        <a:lstStyle/>
        <a:p>
          <a:endParaRPr lang="ru-RU"/>
        </a:p>
      </dgm:t>
    </dgm:pt>
    <dgm:pt modelId="{951F6E31-87B6-47D6-AAD3-173112F44E14}" type="sibTrans" cxnId="{15E55315-5E3F-4369-BDD3-B4421EB4BD34}">
      <dgm:prSet/>
      <dgm:spPr/>
      <dgm:t>
        <a:bodyPr/>
        <a:lstStyle/>
        <a:p>
          <a:endParaRPr lang="ru-RU"/>
        </a:p>
      </dgm:t>
    </dgm:pt>
    <dgm:pt modelId="{27467B7F-0490-4D60-9E77-0454D4E9BA2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320,0 т. руб.</a:t>
          </a:r>
        </a:p>
      </dgm:t>
    </dgm:pt>
    <dgm:pt modelId="{93DA97FE-390F-466F-9889-9952FADDE153}" type="parTrans" cxnId="{1D2BD723-4486-4B2C-AE0B-A98F5E9892EE}">
      <dgm:prSet/>
      <dgm:spPr/>
      <dgm:t>
        <a:bodyPr/>
        <a:lstStyle/>
        <a:p>
          <a:endParaRPr lang="ru-RU"/>
        </a:p>
      </dgm:t>
    </dgm:pt>
    <dgm:pt modelId="{A09FE5A2-A010-40B4-B60E-D7F9CB5FF387}" type="sibTrans" cxnId="{1D2BD723-4486-4B2C-AE0B-A98F5E9892EE}">
      <dgm:prSet/>
      <dgm:spPr/>
      <dgm:t>
        <a:bodyPr/>
        <a:lstStyle/>
        <a:p>
          <a:endParaRPr lang="ru-RU"/>
        </a:p>
      </dgm:t>
    </dgm:pt>
    <dgm:pt modelId="{E87CAF15-B674-4281-BE64-0C33ED4800DC}" type="pres">
      <dgm:prSet presAssocID="{B8F96CE4-BD90-461D-A67F-B44303E11300}" presName="linearFlow" presStyleCnt="0">
        <dgm:presLayoutVars>
          <dgm:dir/>
          <dgm:resizeHandles val="exact"/>
        </dgm:presLayoutVars>
      </dgm:prSet>
      <dgm:spPr/>
    </dgm:pt>
    <dgm:pt modelId="{9DE10DF8-A221-478B-B6AF-22C583ED91CC}" type="pres">
      <dgm:prSet presAssocID="{7A34A9F5-F747-408C-B19D-B0E8432A2C62}" presName="composite" presStyleCnt="0"/>
      <dgm:spPr/>
    </dgm:pt>
    <dgm:pt modelId="{09C07B77-D80B-409D-8363-8D78E22D1DA2}" type="pres">
      <dgm:prSet presAssocID="{7A34A9F5-F747-408C-B19D-B0E8432A2C62}" presName="imgShp" presStyleLbl="fgImgPlace1" presStyleIdx="0" presStyleCnt="7" custLinFactX="9108" custLinFactNeighborX="100000" custLinFactNeighborY="68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33"/>
          </a:solidFill>
        </a:ln>
      </dgm:spPr>
      <dgm:t>
        <a:bodyPr/>
        <a:lstStyle/>
        <a:p>
          <a:endParaRPr lang="ru-RU"/>
        </a:p>
      </dgm:t>
    </dgm:pt>
    <dgm:pt modelId="{ED38B9DE-B845-429B-B76A-65961F2E6151}" type="pres">
      <dgm:prSet presAssocID="{7A34A9F5-F747-408C-B19D-B0E8432A2C62}" presName="txShp" presStyleLbl="node1" presStyleIdx="0" presStyleCnt="7" custScaleX="106032" custLinFactNeighborX="17909" custLinFactNeighborY="1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D8A4-1357-4A37-9982-438C67098D6F}" type="pres">
      <dgm:prSet presAssocID="{B0A27AE6-2503-4A2C-A4A9-0C521515CA6D}" presName="spacing" presStyleCnt="0"/>
      <dgm:spPr/>
    </dgm:pt>
    <dgm:pt modelId="{3195C770-110B-402D-83C3-7289B98945F3}" type="pres">
      <dgm:prSet presAssocID="{F845E445-61C8-4E90-858F-E5930B2C6D68}" presName="composite" presStyleCnt="0"/>
      <dgm:spPr/>
    </dgm:pt>
    <dgm:pt modelId="{0BCB88D4-777D-4761-AAF8-CE11168E3532}" type="pres">
      <dgm:prSet presAssocID="{F845E445-61C8-4E90-858F-E5930B2C6D68}" presName="imgShp" presStyleLbl="fgImgPlace1" presStyleIdx="1" presStyleCnt="7" custLinFactNeighborX="78209" custLinFactNeighborY="-1963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CF7850D-1B97-4B55-8ADD-F3FD5E88FC0B}" type="pres">
      <dgm:prSet presAssocID="{F845E445-61C8-4E90-858F-E5930B2C6D68}" presName="txShp" presStyleLbl="node1" presStyleIdx="1" presStyleCnt="7" custScaleX="103952" custLinFactNeighborX="18491" custLinFactNeighborY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F70F-DE88-4716-BD31-17D8349F29ED}" type="pres">
      <dgm:prSet presAssocID="{360C3B46-E6CE-41DD-8C9D-13B9691FF0ED}" presName="spacing" presStyleCnt="0"/>
      <dgm:spPr/>
    </dgm:pt>
    <dgm:pt modelId="{6E5A85B9-9369-40A5-AFA5-B63F6E4CA5C3}" type="pres">
      <dgm:prSet presAssocID="{B41F66E2-9A73-4DE4-B1B4-F4852182140A}" presName="composite" presStyleCnt="0"/>
      <dgm:spPr/>
    </dgm:pt>
    <dgm:pt modelId="{50200D12-CAB4-4606-B222-8328811FBF8E}" type="pres">
      <dgm:prSet presAssocID="{B41F66E2-9A73-4DE4-B1B4-F4852182140A}" presName="imgShp" presStyleLbl="fgImgPlace1" presStyleIdx="2" presStyleCnt="7" custLinFactNeighborX="75729" custLinFactNeighborY="-26208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A9F6457E-EBDE-4B35-A896-04180D3E7E3C}" type="pres">
      <dgm:prSet presAssocID="{B41F66E2-9A73-4DE4-B1B4-F4852182140A}" presName="txShp" presStyleLbl="node1" presStyleIdx="2" presStyleCnt="7" custScaleX="108216" custLinFactNeighborX="18491" custLinFactNeighborY="-1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3C66-81D2-4FC2-8C0F-0711CAA1F709}" type="pres">
      <dgm:prSet presAssocID="{6553ABCE-A7CE-4480-B6F5-36ACC60B8443}" presName="spacing" presStyleCnt="0"/>
      <dgm:spPr/>
    </dgm:pt>
    <dgm:pt modelId="{0247BB25-E074-4D19-BCA7-88BFBE7EB8FE}" type="pres">
      <dgm:prSet presAssocID="{083FA2CD-6B71-4C3D-9728-A60E59692F35}" presName="composite" presStyleCnt="0"/>
      <dgm:spPr/>
    </dgm:pt>
    <dgm:pt modelId="{11DBB67F-77E8-4EBC-A4DC-2CAEB97C0A52}" type="pres">
      <dgm:prSet presAssocID="{083FA2CD-6B71-4C3D-9728-A60E59692F35}" presName="imgShp" presStyleLbl="fgImgPlace1" presStyleIdx="3" presStyleCnt="7" custLinFactNeighborX="22061" custLinFactNeighborY="99920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7033"/>
          </a:solidFill>
        </a:ln>
      </dgm:spPr>
    </dgm:pt>
    <dgm:pt modelId="{42C154B1-7726-4057-9246-D7748BB4D8EB}" type="pres">
      <dgm:prSet presAssocID="{083FA2CD-6B71-4C3D-9728-A60E59692F35}" presName="txShp" presStyleLbl="node1" presStyleIdx="3" presStyleCnt="7" custScaleX="123656" custLinFactNeighborX="12266" custLinFactNeighborY="9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41A70-57D5-49C0-A5BA-46FBBCBF5591}" type="pres">
      <dgm:prSet presAssocID="{641DFADD-FB8D-467D-AF17-F0D93A1011D2}" presName="spacing" presStyleCnt="0"/>
      <dgm:spPr/>
    </dgm:pt>
    <dgm:pt modelId="{B21AFB03-504A-4407-8314-8A95E72EFCE8}" type="pres">
      <dgm:prSet presAssocID="{27467B7F-0490-4D60-9E77-0454D4E9BA21}" presName="composite" presStyleCnt="0"/>
      <dgm:spPr/>
    </dgm:pt>
    <dgm:pt modelId="{E428B850-F46E-419E-A0C9-67B136088A7E}" type="pres">
      <dgm:prSet presAssocID="{27467B7F-0490-4D60-9E77-0454D4E9BA21}" presName="imgShp" presStyleLbl="fgImgPlace1" presStyleIdx="4" presStyleCnt="7" custScaleX="107185" custScaleY="100041" custLinFactY="-54300" custLinFactNeighborX="36935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15D0B2-8B3B-4B79-97C4-6B6FFAE5B15F}" type="pres">
      <dgm:prSet presAssocID="{27467B7F-0490-4D60-9E77-0454D4E9BA21}" presName="txShp" presStyleLbl="node1" presStyleIdx="4" presStyleCnt="7" custScaleX="113102" custLinFactY="-43856" custLinFactNeighborX="176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15925-E933-432C-8B80-CE63B81F4924}" type="pres">
      <dgm:prSet presAssocID="{A09FE5A2-A010-40B4-B60E-D7F9CB5FF387}" presName="spacing" presStyleCnt="0"/>
      <dgm:spPr/>
    </dgm:pt>
    <dgm:pt modelId="{E30C8CDC-004C-4FFA-BCFC-8E8BC03F8C6D}" type="pres">
      <dgm:prSet presAssocID="{22747CD7-067F-4E4C-A414-1181D3817090}" presName="composite" presStyleCnt="0"/>
      <dgm:spPr/>
    </dgm:pt>
    <dgm:pt modelId="{A73598EE-79DB-44C7-8BD7-388493209AD2}" type="pres">
      <dgm:prSet presAssocID="{22747CD7-067F-4E4C-A414-1181D3817090}" presName="imgShp" presStyleLbl="fgImgPlace1" presStyleIdx="5" presStyleCnt="7" custScaleX="113783" custScaleY="102170" custLinFactY="22215" custLinFactNeighborX="9512" custLinFactNeighborY="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F92F061-D92A-4C40-97DA-90BB93D229BE}" type="pres">
      <dgm:prSet presAssocID="{22747CD7-067F-4E4C-A414-1181D3817090}" presName="txShp" presStyleLbl="node1" presStyleIdx="5" presStyleCnt="7" custScaleX="122524" custLinFactY="22827" custLinFactNeighborX="143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E3CE-DF53-4C78-9A4B-FC7C3B82CF24}" type="pres">
      <dgm:prSet presAssocID="{951F6E31-87B6-47D6-AAD3-173112F44E14}" presName="spacing" presStyleCnt="0"/>
      <dgm:spPr/>
    </dgm:pt>
    <dgm:pt modelId="{05F66E43-327A-4E7D-957E-C306B1262158}" type="pres">
      <dgm:prSet presAssocID="{FD188D85-F38F-4BBD-B400-8889FC2DA1AB}" presName="composite" presStyleCnt="0"/>
      <dgm:spPr/>
    </dgm:pt>
    <dgm:pt modelId="{8BCA570F-CC61-4383-8B4B-EFB391858FD1}" type="pres">
      <dgm:prSet presAssocID="{FD188D85-F38F-4BBD-B400-8889FC2DA1AB}" presName="imgShp" presStyleLbl="fgImgPlace1" presStyleIdx="6" presStyleCnt="7" custScaleX="117544" custLinFactY="-53856" custLinFactNeighborX="4522" custLinFactNeighborY="-100000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solidFill>
            <a:srgbClr val="007033"/>
          </a:solidFill>
        </a:ln>
      </dgm:spPr>
    </dgm:pt>
    <dgm:pt modelId="{9B621D1B-B26C-4FB1-B46F-8CC46A82A4B4}" type="pres">
      <dgm:prSet presAssocID="{FD188D85-F38F-4BBD-B400-8889FC2DA1AB}" presName="txShp" presStyleLbl="node1" presStyleIdx="6" presStyleCnt="7" custScaleX="120057" custLinFactY="-40458" custLinFactNeighborX="158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34B11-491D-4AC5-A08D-51483A8A39B7}" srcId="{B8F96CE4-BD90-461D-A67F-B44303E11300}" destId="{FD188D85-F38F-4BBD-B400-8889FC2DA1AB}" srcOrd="6" destOrd="0" parTransId="{4B312034-792E-44E5-A5E8-63EF73C6D8C0}" sibTransId="{B72DDF24-0984-4385-A995-9900043EE316}"/>
    <dgm:cxn modelId="{31B77B40-34FC-499D-95FF-5DBF8E767B07}" type="presOf" srcId="{F845E445-61C8-4E90-858F-E5930B2C6D68}" destId="{0CF7850D-1B97-4B55-8ADD-F3FD5E88FC0B}" srcOrd="0" destOrd="0" presId="urn:microsoft.com/office/officeart/2005/8/layout/vList3#2"/>
    <dgm:cxn modelId="{1D2BD723-4486-4B2C-AE0B-A98F5E9892EE}" srcId="{B8F96CE4-BD90-461D-A67F-B44303E11300}" destId="{27467B7F-0490-4D60-9E77-0454D4E9BA21}" srcOrd="4" destOrd="0" parTransId="{93DA97FE-390F-466F-9889-9952FADDE153}" sibTransId="{A09FE5A2-A010-40B4-B60E-D7F9CB5FF387}"/>
    <dgm:cxn modelId="{EB5DFB5C-B92C-42E1-A064-0CDD3B9D988E}" type="presOf" srcId="{27467B7F-0490-4D60-9E77-0454D4E9BA21}" destId="{6015D0B2-8B3B-4B79-97C4-6B6FFAE5B15F}" srcOrd="0" destOrd="0" presId="urn:microsoft.com/office/officeart/2005/8/layout/vList3#2"/>
    <dgm:cxn modelId="{15E55315-5E3F-4369-BDD3-B4421EB4BD34}" srcId="{B8F96CE4-BD90-461D-A67F-B44303E11300}" destId="{22747CD7-067F-4E4C-A414-1181D3817090}" srcOrd="5" destOrd="0" parTransId="{35477781-CCA7-4EB0-93B6-585123B7DC76}" sibTransId="{951F6E31-87B6-47D6-AAD3-173112F44E14}"/>
    <dgm:cxn modelId="{EE148E0C-5ACA-44FA-9004-539A71F9E832}" srcId="{B8F96CE4-BD90-461D-A67F-B44303E11300}" destId="{7A34A9F5-F747-408C-B19D-B0E8432A2C62}" srcOrd="0" destOrd="0" parTransId="{6C5E60A4-7A97-4898-B81F-482C23376E69}" sibTransId="{B0A27AE6-2503-4A2C-A4A9-0C521515CA6D}"/>
    <dgm:cxn modelId="{E65E4230-6913-4A35-ABD2-89F6D30B4B3D}" type="presOf" srcId="{FD188D85-F38F-4BBD-B400-8889FC2DA1AB}" destId="{9B621D1B-B26C-4FB1-B46F-8CC46A82A4B4}" srcOrd="0" destOrd="0" presId="urn:microsoft.com/office/officeart/2005/8/layout/vList3#2"/>
    <dgm:cxn modelId="{9C857E9B-F53A-4967-ABED-B76AB6A87461}" srcId="{B8F96CE4-BD90-461D-A67F-B44303E11300}" destId="{083FA2CD-6B71-4C3D-9728-A60E59692F35}" srcOrd="3" destOrd="0" parTransId="{EC1DD263-F305-4ACB-BC9F-EE43249AF748}" sibTransId="{641DFADD-FB8D-467D-AF17-F0D93A1011D2}"/>
    <dgm:cxn modelId="{20C02B59-73CF-4756-B2ED-A5728CAA7474}" srcId="{B8F96CE4-BD90-461D-A67F-B44303E11300}" destId="{B41F66E2-9A73-4DE4-B1B4-F4852182140A}" srcOrd="2" destOrd="0" parTransId="{98FCD489-15CF-49E2-8123-040A12D0B352}" sibTransId="{6553ABCE-A7CE-4480-B6F5-36ACC60B8443}"/>
    <dgm:cxn modelId="{C6E4D1B8-FAC3-4080-A153-6D306F3C4AFE}" type="presOf" srcId="{7A34A9F5-F747-408C-B19D-B0E8432A2C62}" destId="{ED38B9DE-B845-429B-B76A-65961F2E6151}" srcOrd="0" destOrd="0" presId="urn:microsoft.com/office/officeart/2005/8/layout/vList3#2"/>
    <dgm:cxn modelId="{11DDEE5E-EB87-434E-AA98-ABD21A5697CD}" srcId="{B8F96CE4-BD90-461D-A67F-B44303E11300}" destId="{F845E445-61C8-4E90-858F-E5930B2C6D68}" srcOrd="1" destOrd="0" parTransId="{57C61A72-4859-4FCC-BA5D-8B578CC4D558}" sibTransId="{360C3B46-E6CE-41DD-8C9D-13B9691FF0ED}"/>
    <dgm:cxn modelId="{CD0357F5-4096-4907-A028-7D4A100D5E45}" type="presOf" srcId="{083FA2CD-6B71-4C3D-9728-A60E59692F35}" destId="{42C154B1-7726-4057-9246-D7748BB4D8EB}" srcOrd="0" destOrd="0" presId="urn:microsoft.com/office/officeart/2005/8/layout/vList3#2"/>
    <dgm:cxn modelId="{2793BF47-31F1-4771-80A0-D791AE4463F5}" type="presOf" srcId="{22747CD7-067F-4E4C-A414-1181D3817090}" destId="{0F92F061-D92A-4C40-97DA-90BB93D229BE}" srcOrd="0" destOrd="0" presId="urn:microsoft.com/office/officeart/2005/8/layout/vList3#2"/>
    <dgm:cxn modelId="{3A2F35A2-A48C-4E61-879F-EA6A96C6F3A7}" type="presOf" srcId="{B41F66E2-9A73-4DE4-B1B4-F4852182140A}" destId="{A9F6457E-EBDE-4B35-A896-04180D3E7E3C}" srcOrd="0" destOrd="0" presId="urn:microsoft.com/office/officeart/2005/8/layout/vList3#2"/>
    <dgm:cxn modelId="{CE284549-071B-44F9-A7EE-B15B505E4FC8}" type="presOf" srcId="{B8F96CE4-BD90-461D-A67F-B44303E11300}" destId="{E87CAF15-B674-4281-BE64-0C33ED4800DC}" srcOrd="0" destOrd="0" presId="urn:microsoft.com/office/officeart/2005/8/layout/vList3#2"/>
    <dgm:cxn modelId="{B2384599-B536-4E9A-8F82-C9D8634F7730}" type="presParOf" srcId="{E87CAF15-B674-4281-BE64-0C33ED4800DC}" destId="{9DE10DF8-A221-478B-B6AF-22C583ED91CC}" srcOrd="0" destOrd="0" presId="urn:microsoft.com/office/officeart/2005/8/layout/vList3#2"/>
    <dgm:cxn modelId="{BBD107E0-F275-4B9D-96A5-3B8AB3EF7F2A}" type="presParOf" srcId="{9DE10DF8-A221-478B-B6AF-22C583ED91CC}" destId="{09C07B77-D80B-409D-8363-8D78E22D1DA2}" srcOrd="0" destOrd="0" presId="urn:microsoft.com/office/officeart/2005/8/layout/vList3#2"/>
    <dgm:cxn modelId="{ABE8445E-D00E-492D-9DB8-0DC6CAE7D680}" type="presParOf" srcId="{9DE10DF8-A221-478B-B6AF-22C583ED91CC}" destId="{ED38B9DE-B845-429B-B76A-65961F2E6151}" srcOrd="1" destOrd="0" presId="urn:microsoft.com/office/officeart/2005/8/layout/vList3#2"/>
    <dgm:cxn modelId="{79C5BA5C-1A51-4E2C-BBB6-B70A28341F15}" type="presParOf" srcId="{E87CAF15-B674-4281-BE64-0C33ED4800DC}" destId="{0649D8A4-1357-4A37-9982-438C67098D6F}" srcOrd="1" destOrd="0" presId="urn:microsoft.com/office/officeart/2005/8/layout/vList3#2"/>
    <dgm:cxn modelId="{E71A1A5B-5C6E-4390-AEE5-5A3552E52E6A}" type="presParOf" srcId="{E87CAF15-B674-4281-BE64-0C33ED4800DC}" destId="{3195C770-110B-402D-83C3-7289B98945F3}" srcOrd="2" destOrd="0" presId="urn:microsoft.com/office/officeart/2005/8/layout/vList3#2"/>
    <dgm:cxn modelId="{4DF40304-84CD-4BEB-862A-55597758F706}" type="presParOf" srcId="{3195C770-110B-402D-83C3-7289B98945F3}" destId="{0BCB88D4-777D-4761-AAF8-CE11168E3532}" srcOrd="0" destOrd="0" presId="urn:microsoft.com/office/officeart/2005/8/layout/vList3#2"/>
    <dgm:cxn modelId="{C99472F2-1B0C-4FB6-BF28-BBC262248FF2}" type="presParOf" srcId="{3195C770-110B-402D-83C3-7289B98945F3}" destId="{0CF7850D-1B97-4B55-8ADD-F3FD5E88FC0B}" srcOrd="1" destOrd="0" presId="urn:microsoft.com/office/officeart/2005/8/layout/vList3#2"/>
    <dgm:cxn modelId="{26D44169-F5C7-43A1-BC02-0C525F2A6A11}" type="presParOf" srcId="{E87CAF15-B674-4281-BE64-0C33ED4800DC}" destId="{0BA4F70F-DE88-4716-BD31-17D8349F29ED}" srcOrd="3" destOrd="0" presId="urn:microsoft.com/office/officeart/2005/8/layout/vList3#2"/>
    <dgm:cxn modelId="{8DB6FFC1-09AA-47C2-ADFC-3D1271F34E68}" type="presParOf" srcId="{E87CAF15-B674-4281-BE64-0C33ED4800DC}" destId="{6E5A85B9-9369-40A5-AFA5-B63F6E4CA5C3}" srcOrd="4" destOrd="0" presId="urn:microsoft.com/office/officeart/2005/8/layout/vList3#2"/>
    <dgm:cxn modelId="{80505777-BAB8-48F8-AC8A-AE66E6ED1EA8}" type="presParOf" srcId="{6E5A85B9-9369-40A5-AFA5-B63F6E4CA5C3}" destId="{50200D12-CAB4-4606-B222-8328811FBF8E}" srcOrd="0" destOrd="0" presId="urn:microsoft.com/office/officeart/2005/8/layout/vList3#2"/>
    <dgm:cxn modelId="{19AB9DD5-BA49-4D2F-930C-464198CC67CB}" type="presParOf" srcId="{6E5A85B9-9369-40A5-AFA5-B63F6E4CA5C3}" destId="{A9F6457E-EBDE-4B35-A896-04180D3E7E3C}" srcOrd="1" destOrd="0" presId="urn:microsoft.com/office/officeart/2005/8/layout/vList3#2"/>
    <dgm:cxn modelId="{0707A16E-48CC-473B-88EC-DE9CCD7E060F}" type="presParOf" srcId="{E87CAF15-B674-4281-BE64-0C33ED4800DC}" destId="{B2AC3C66-81D2-4FC2-8C0F-0711CAA1F709}" srcOrd="5" destOrd="0" presId="urn:microsoft.com/office/officeart/2005/8/layout/vList3#2"/>
    <dgm:cxn modelId="{E1EC07FC-8D71-45D4-A61C-F4A1E6221F46}" type="presParOf" srcId="{E87CAF15-B674-4281-BE64-0C33ED4800DC}" destId="{0247BB25-E074-4D19-BCA7-88BFBE7EB8FE}" srcOrd="6" destOrd="0" presId="urn:microsoft.com/office/officeart/2005/8/layout/vList3#2"/>
    <dgm:cxn modelId="{B57E1751-11D5-438E-9ACE-60601D6FEAFA}" type="presParOf" srcId="{0247BB25-E074-4D19-BCA7-88BFBE7EB8FE}" destId="{11DBB67F-77E8-4EBC-A4DC-2CAEB97C0A52}" srcOrd="0" destOrd="0" presId="urn:microsoft.com/office/officeart/2005/8/layout/vList3#2"/>
    <dgm:cxn modelId="{E43CD125-1DA5-429A-93B9-01B00E7C3DC6}" type="presParOf" srcId="{0247BB25-E074-4D19-BCA7-88BFBE7EB8FE}" destId="{42C154B1-7726-4057-9246-D7748BB4D8EB}" srcOrd="1" destOrd="0" presId="urn:microsoft.com/office/officeart/2005/8/layout/vList3#2"/>
    <dgm:cxn modelId="{9E44A034-2E35-4F54-A7CD-4FBC5C463AB1}" type="presParOf" srcId="{E87CAF15-B674-4281-BE64-0C33ED4800DC}" destId="{F4341A70-57D5-49C0-A5BA-46FBBCBF5591}" srcOrd="7" destOrd="0" presId="urn:microsoft.com/office/officeart/2005/8/layout/vList3#2"/>
    <dgm:cxn modelId="{59F8DA16-BDA4-4A51-8FB6-239995D31B80}" type="presParOf" srcId="{E87CAF15-B674-4281-BE64-0C33ED4800DC}" destId="{B21AFB03-504A-4407-8314-8A95E72EFCE8}" srcOrd="8" destOrd="0" presId="urn:microsoft.com/office/officeart/2005/8/layout/vList3#2"/>
    <dgm:cxn modelId="{38B65D56-BDCB-4EB4-98BC-461F75253530}" type="presParOf" srcId="{B21AFB03-504A-4407-8314-8A95E72EFCE8}" destId="{E428B850-F46E-419E-A0C9-67B136088A7E}" srcOrd="0" destOrd="0" presId="urn:microsoft.com/office/officeart/2005/8/layout/vList3#2"/>
    <dgm:cxn modelId="{A2B81180-B8AF-4447-BFB7-28FD52FA6895}" type="presParOf" srcId="{B21AFB03-504A-4407-8314-8A95E72EFCE8}" destId="{6015D0B2-8B3B-4B79-97C4-6B6FFAE5B15F}" srcOrd="1" destOrd="0" presId="urn:microsoft.com/office/officeart/2005/8/layout/vList3#2"/>
    <dgm:cxn modelId="{688F6547-71CF-46A7-BFFC-944D24B4CFF3}" type="presParOf" srcId="{E87CAF15-B674-4281-BE64-0C33ED4800DC}" destId="{FDC15925-E933-432C-8B80-CE63B81F4924}" srcOrd="9" destOrd="0" presId="urn:microsoft.com/office/officeart/2005/8/layout/vList3#2"/>
    <dgm:cxn modelId="{72DE08EF-8CF2-492D-BE34-070FE1DAB521}" type="presParOf" srcId="{E87CAF15-B674-4281-BE64-0C33ED4800DC}" destId="{E30C8CDC-004C-4FFA-BCFC-8E8BC03F8C6D}" srcOrd="10" destOrd="0" presId="urn:microsoft.com/office/officeart/2005/8/layout/vList3#2"/>
    <dgm:cxn modelId="{C725D4FC-DEDD-4A7D-9EE3-0A8B677236B7}" type="presParOf" srcId="{E30C8CDC-004C-4FFA-BCFC-8E8BC03F8C6D}" destId="{A73598EE-79DB-44C7-8BD7-388493209AD2}" srcOrd="0" destOrd="0" presId="urn:microsoft.com/office/officeart/2005/8/layout/vList3#2"/>
    <dgm:cxn modelId="{81E788B8-D854-484E-BE9A-07D5350ECE86}" type="presParOf" srcId="{E30C8CDC-004C-4FFA-BCFC-8E8BC03F8C6D}" destId="{0F92F061-D92A-4C40-97DA-90BB93D229BE}" srcOrd="1" destOrd="0" presId="urn:microsoft.com/office/officeart/2005/8/layout/vList3#2"/>
    <dgm:cxn modelId="{ABDE795C-94C3-4259-928B-7F08FB24C0A6}" type="presParOf" srcId="{E87CAF15-B674-4281-BE64-0C33ED4800DC}" destId="{F482E3CE-DF53-4C78-9A4B-FC7C3B82CF24}" srcOrd="11" destOrd="0" presId="urn:microsoft.com/office/officeart/2005/8/layout/vList3#2"/>
    <dgm:cxn modelId="{24B220B1-1E50-4884-89DB-8E2105B31F50}" type="presParOf" srcId="{E87CAF15-B674-4281-BE64-0C33ED4800DC}" destId="{05F66E43-327A-4E7D-957E-C306B1262158}" srcOrd="12" destOrd="0" presId="urn:microsoft.com/office/officeart/2005/8/layout/vList3#2"/>
    <dgm:cxn modelId="{8EAFA012-BDBF-4DAA-8C1B-CA4D24313F5D}" type="presParOf" srcId="{05F66E43-327A-4E7D-957E-C306B1262158}" destId="{8BCA570F-CC61-4383-8B4B-EFB391858FD1}" srcOrd="0" destOrd="0" presId="urn:microsoft.com/office/officeart/2005/8/layout/vList3#2"/>
    <dgm:cxn modelId="{7AB9E081-A974-451F-A3C8-295BB1C371FF}" type="presParOf" srcId="{05F66E43-327A-4E7D-957E-C306B1262158}" destId="{9B621D1B-B26C-4FB1-B46F-8CC46A82A4B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5B877E-9B83-42B6-82CD-16A7CF543F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F524C-0F78-48FF-90F4-AA45624FD79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10 408,1 тыс.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59,6 %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2330EE-F298-445F-99B1-28FFC2BF9633}" type="par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82BBF-24B9-4871-B541-C98DE672F751}" type="sib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339450-4FC9-46B8-876E-A75CC1DABBB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4 383,5 т.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(100 %)</a:t>
          </a:r>
        </a:p>
      </dgm:t>
    </dgm:pt>
    <dgm:pt modelId="{4728A196-4FE8-4854-96AA-B3CFDAAE38B5}" type="par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001977-A755-4500-8917-CF1E4382CFA9}" type="sib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E7F3FA-67CB-4C8D-A6E7-64C39FBFE7E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Жилищное хозяйство 79,6 тыс. руб.  100 %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F8BB4F-006A-4167-AF5B-3F3C91FE7511}" type="parTrans" cxnId="{09D4F675-7F2C-4DF8-8703-6F170BF42A24}">
      <dgm:prSet/>
      <dgm:spPr/>
      <dgm:t>
        <a:bodyPr/>
        <a:lstStyle/>
        <a:p>
          <a:endParaRPr lang="ru-RU"/>
        </a:p>
      </dgm:t>
    </dgm:pt>
    <dgm:pt modelId="{6C46BBB7-DB26-40E0-B7B8-B536BFECC470}" type="sibTrans" cxnId="{09D4F675-7F2C-4DF8-8703-6F170BF42A24}">
      <dgm:prSet/>
      <dgm:spPr/>
      <dgm:t>
        <a:bodyPr/>
        <a:lstStyle/>
        <a:p>
          <a:endParaRPr lang="ru-RU"/>
        </a:p>
      </dgm:t>
    </dgm:pt>
    <dgm:pt modelId="{DD71648D-48FA-40ED-9264-41D41421180D}" type="pres">
      <dgm:prSet presAssocID="{0F5B877E-9B83-42B6-82CD-16A7CF543F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F99F0D-3E1D-4BAE-829D-215F464E6681}" type="pres">
      <dgm:prSet presAssocID="{25E7F3FA-67CB-4C8D-A6E7-64C39FBFE7ED}" presName="parentText" presStyleLbl="node1" presStyleIdx="0" presStyleCnt="3" custLinFactY="-9172" custLinFactNeighborX="124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EDF47-8F1D-4570-B271-09C9B90B1D38}" type="pres">
      <dgm:prSet presAssocID="{6C46BBB7-DB26-40E0-B7B8-B536BFECC470}" presName="spacer" presStyleCnt="0"/>
      <dgm:spPr/>
    </dgm:pt>
    <dgm:pt modelId="{3E45B5BB-4394-408E-9FEB-10AA97B69F38}" type="pres">
      <dgm:prSet presAssocID="{7C8F524C-0F78-48FF-90F4-AA45624FD79B}" presName="parentText" presStyleLbl="node1" presStyleIdx="1" presStyleCnt="3" custScaleY="136411" custLinFactY="-4918" custLinFactNeighborX="-2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A681-5E04-4222-ADC6-034CE192F1A2}" type="pres">
      <dgm:prSet presAssocID="{FF982BBF-24B9-4871-B541-C98DE672F751}" presName="spacer" presStyleCnt="0"/>
      <dgm:spPr/>
    </dgm:pt>
    <dgm:pt modelId="{02AA5948-5AA7-406D-A414-CEF700703D1F}" type="pres">
      <dgm:prSet presAssocID="{7A339450-4FC9-46B8-876E-A75CC1DABBBD}" presName="parentText" presStyleLbl="node1" presStyleIdx="2" presStyleCnt="3" custScaleY="101687" custLinFactNeighborX="479" custLinFactNeighborY="-71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29395-67F1-4561-9AAD-1FA9BE88F918}" srcId="{0F5B877E-9B83-42B6-82CD-16A7CF543F42}" destId="{7A339450-4FC9-46B8-876E-A75CC1DABBBD}" srcOrd="2" destOrd="0" parTransId="{4728A196-4FE8-4854-96AA-B3CFDAAE38B5}" sibTransId="{20001977-A755-4500-8917-CF1E4382CFA9}"/>
    <dgm:cxn modelId="{09D4F675-7F2C-4DF8-8703-6F170BF42A24}" srcId="{0F5B877E-9B83-42B6-82CD-16A7CF543F42}" destId="{25E7F3FA-67CB-4C8D-A6E7-64C39FBFE7ED}" srcOrd="0" destOrd="0" parTransId="{09F8BB4F-006A-4167-AF5B-3F3C91FE7511}" sibTransId="{6C46BBB7-DB26-40E0-B7B8-B536BFECC470}"/>
    <dgm:cxn modelId="{EBF30AD5-B0B4-4245-866B-B5CAC139823D}" type="presOf" srcId="{0F5B877E-9B83-42B6-82CD-16A7CF543F42}" destId="{DD71648D-48FA-40ED-9264-41D41421180D}" srcOrd="0" destOrd="0" presId="urn:microsoft.com/office/officeart/2005/8/layout/vList2"/>
    <dgm:cxn modelId="{886EBB6D-48F9-4DC9-9B27-F031EA0FB43D}" type="presOf" srcId="{7A339450-4FC9-46B8-876E-A75CC1DABBBD}" destId="{02AA5948-5AA7-406D-A414-CEF700703D1F}" srcOrd="0" destOrd="0" presId="urn:microsoft.com/office/officeart/2005/8/layout/vList2"/>
    <dgm:cxn modelId="{E7E79B52-DA8C-488F-B9D8-0E9FB8E103E6}" srcId="{0F5B877E-9B83-42B6-82CD-16A7CF543F42}" destId="{7C8F524C-0F78-48FF-90F4-AA45624FD79B}" srcOrd="1" destOrd="0" parTransId="{9B2330EE-F298-445F-99B1-28FFC2BF9633}" sibTransId="{FF982BBF-24B9-4871-B541-C98DE672F751}"/>
    <dgm:cxn modelId="{87C4D861-ADC4-47BE-B5FC-F1A783D4337B}" type="presOf" srcId="{25E7F3FA-67CB-4C8D-A6E7-64C39FBFE7ED}" destId="{71F99F0D-3E1D-4BAE-829D-215F464E6681}" srcOrd="0" destOrd="0" presId="urn:microsoft.com/office/officeart/2005/8/layout/vList2"/>
    <dgm:cxn modelId="{0EA1387C-69AD-4375-8D10-323AD1F0BDD3}" type="presOf" srcId="{7C8F524C-0F78-48FF-90F4-AA45624FD79B}" destId="{3E45B5BB-4394-408E-9FEB-10AA97B69F38}" srcOrd="0" destOrd="0" presId="urn:microsoft.com/office/officeart/2005/8/layout/vList2"/>
    <dgm:cxn modelId="{B2A42061-4712-4FE3-86C3-0F0BBCAFEF65}" type="presParOf" srcId="{DD71648D-48FA-40ED-9264-41D41421180D}" destId="{71F99F0D-3E1D-4BAE-829D-215F464E6681}" srcOrd="0" destOrd="0" presId="urn:microsoft.com/office/officeart/2005/8/layout/vList2"/>
    <dgm:cxn modelId="{62AA7805-6C75-435C-933A-74ADDF899AC7}" type="presParOf" srcId="{DD71648D-48FA-40ED-9264-41D41421180D}" destId="{4EFEDF47-8F1D-4570-B271-09C9B90B1D38}" srcOrd="1" destOrd="0" presId="urn:microsoft.com/office/officeart/2005/8/layout/vList2"/>
    <dgm:cxn modelId="{D867ECB2-A2A0-490A-9D3F-4A4F405815C0}" type="presParOf" srcId="{DD71648D-48FA-40ED-9264-41D41421180D}" destId="{3E45B5BB-4394-408E-9FEB-10AA97B69F38}" srcOrd="2" destOrd="0" presId="urn:microsoft.com/office/officeart/2005/8/layout/vList2"/>
    <dgm:cxn modelId="{73FC0A6F-7750-4241-9202-CEA87A059557}" type="presParOf" srcId="{DD71648D-48FA-40ED-9264-41D41421180D}" destId="{7C91A681-5E04-4222-ADC6-034CE192F1A2}" srcOrd="3" destOrd="0" presId="urn:microsoft.com/office/officeart/2005/8/layout/vList2"/>
    <dgm:cxn modelId="{BAF4F28A-17E3-4F58-BE14-F1673E16B698}" type="presParOf" srcId="{DD71648D-48FA-40ED-9264-41D41421180D}" destId="{02AA5948-5AA7-406D-A414-CEF700703D1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участка водопровода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район,с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Десятово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Советская  ОБ- 440,3 тыс. руб. МБ-70,4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015F54B8-40D4-43F7-87B8-B5D6ED0F883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i="0" u="none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водозаборной скважины №1/88, в с. </a:t>
          </a:r>
          <a:r>
            <a:rPr lang="ru-RU" sz="1600" b="1" i="0" u="none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i="0" u="none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 Дзержинского,7а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1 639,1 тыс. руб. - ОБ; 262,2 тыс. руб. -МБ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CD2DA-3201-434C-BDBC-78F617A846B0}" type="parTrans" cxnId="{059DC039-5F99-4137-8780-EA499B318A5C}">
      <dgm:prSet/>
      <dgm:spPr/>
      <dgm:t>
        <a:bodyPr/>
        <a:lstStyle/>
        <a:p>
          <a:endParaRPr lang="ru-RU"/>
        </a:p>
      </dgm:t>
    </dgm:pt>
    <dgm:pt modelId="{26D88CC7-62B7-4DE7-9537-81C06BDCC1E1}" type="sibTrans" cxnId="{059DC039-5F99-4137-8780-EA499B318A5C}">
      <dgm:prSet/>
      <dgm:spPr/>
      <dgm:t>
        <a:bodyPr/>
        <a:lstStyle/>
        <a:p>
          <a:endParaRPr lang="ru-RU"/>
        </a:p>
      </dgm:t>
    </dgm:pt>
    <dgm:pt modelId="{F5B4288C-E369-44F6-A207-7EB7184D9C1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теплотрассы расположенной по, с Малиновка, ул. Школьная 13,б.    283,3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05AAE0-B31C-45B7-A48A-504642225585}" type="parTrans" cxnId="{8543A189-C6BE-422B-9DF8-134BB6C7DFA1}">
      <dgm:prSet/>
      <dgm:spPr/>
      <dgm:t>
        <a:bodyPr/>
        <a:lstStyle/>
        <a:p>
          <a:endParaRPr lang="ru-RU"/>
        </a:p>
      </dgm:t>
    </dgm:pt>
    <dgm:pt modelId="{C89BAE45-B55C-4804-8774-C051EE0CCEF3}" type="sibTrans" cxnId="{8543A189-C6BE-422B-9DF8-134BB6C7DFA1}">
      <dgm:prSet/>
      <dgm:spPr/>
      <dgm:t>
        <a:bodyPr/>
        <a:lstStyle/>
        <a:p>
          <a:endParaRPr lang="ru-RU"/>
        </a:p>
      </dgm:t>
    </dgm:pt>
    <dgm:pt modelId="{6DB9CA2E-8078-492B-9E43-2A314E9FC46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 ( замена котлов), расположенной по адресу: Томская область 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пер.Северный,1 стр.2  812,1 тыс. руб. -ОБ; 129,9 тыс. руб.- 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14201A-D45C-453C-84EF-CF33838231C1}" type="parTrans" cxnId="{3860B12C-D057-4EE3-992B-7C6D25AB7A1C}">
      <dgm:prSet/>
      <dgm:spPr/>
      <dgm:t>
        <a:bodyPr/>
        <a:lstStyle/>
        <a:p>
          <a:endParaRPr lang="ru-RU"/>
        </a:p>
      </dgm:t>
    </dgm:pt>
    <dgm:pt modelId="{779ED9CC-16B1-4D22-9FD5-47F9F7141F83}" type="sibTrans" cxnId="{3860B12C-D057-4EE3-992B-7C6D25AB7A1C}">
      <dgm:prSet/>
      <dgm:spPr/>
      <dgm:t>
        <a:bodyPr/>
        <a:lstStyle/>
        <a:p>
          <a:endParaRPr lang="ru-RU"/>
        </a:p>
      </dgm:t>
    </dgm:pt>
    <dgm:pt modelId="{9E4BF32B-9F86-4FFC-9132-4A2453CBEC0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779,9  тыс. руб.</a:t>
          </a:r>
        </a:p>
      </dgm:t>
    </dgm:pt>
    <dgm:pt modelId="{D8FFE77D-717E-419F-864E-113EE19A0091}" type="parTrans" cxnId="{5EAAE403-B93D-43E8-AF1B-36952CE04D82}">
      <dgm:prSet/>
      <dgm:spPr/>
      <dgm:t>
        <a:bodyPr/>
        <a:lstStyle/>
        <a:p>
          <a:endParaRPr lang="ru-RU"/>
        </a:p>
      </dgm:t>
    </dgm:pt>
    <dgm:pt modelId="{2C25B41C-3445-4F42-AC1D-94BB7FE9DD97}" type="sibTrans" cxnId="{5EAAE403-B93D-43E8-AF1B-36952CE04D82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5" custScaleY="67415" custLinFactY="-41317" custLinFactNeighborX="52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2694DD87-92EE-4F72-8D8F-4C2947CE0BA6}" type="pres">
      <dgm:prSet presAssocID="{015F54B8-40D4-43F7-87B8-B5D6ED0F883C}" presName="parentText" presStyleLbl="node1" presStyleIdx="1" presStyleCnt="5" custScaleY="55818" custLinFactY="-21855" custLinFactNeighborX="5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B97F3-C396-49CA-9FEB-964CDAF25791}" type="pres">
      <dgm:prSet presAssocID="{26D88CC7-62B7-4DE7-9537-81C06BDCC1E1}" presName="spacer" presStyleCnt="0"/>
      <dgm:spPr/>
      <dgm:t>
        <a:bodyPr/>
        <a:lstStyle/>
        <a:p>
          <a:endParaRPr lang="ru-RU"/>
        </a:p>
      </dgm:t>
    </dgm:pt>
    <dgm:pt modelId="{6702ECCA-F333-4D26-9848-5F4A056025D9}" type="pres">
      <dgm:prSet presAssocID="{F5B4288C-E369-44F6-A207-7EB7184D9C10}" presName="parentText" presStyleLbl="node1" presStyleIdx="2" presStyleCnt="5" custScaleY="68664" custLinFactNeighborX="735" custLinFactNeighborY="-87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56F10-D32B-4AE0-8C07-ECEFE0DEB1B4}" type="pres">
      <dgm:prSet presAssocID="{C89BAE45-B55C-4804-8774-C051EE0CCEF3}" presName="spacer" presStyleCnt="0"/>
      <dgm:spPr/>
      <dgm:t>
        <a:bodyPr/>
        <a:lstStyle/>
        <a:p>
          <a:endParaRPr lang="ru-RU"/>
        </a:p>
      </dgm:t>
    </dgm:pt>
    <dgm:pt modelId="{BF797068-C2EE-43CF-91F0-A95C0D6E8C23}" type="pres">
      <dgm:prSet presAssocID="{6DB9CA2E-8078-492B-9E43-2A314E9FC46F}" presName="parentText" presStyleLbl="node1" presStyleIdx="3" presStyleCnt="5" custScaleY="63185" custLinFactNeighborX="1275" custLinFactNeighborY="-284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2A514-AE88-41DC-8AC7-9B1F1B2C8668}" type="pres">
      <dgm:prSet presAssocID="{779ED9CC-16B1-4D22-9FD5-47F9F7141F83}" presName="spacer" presStyleCnt="0"/>
      <dgm:spPr/>
      <dgm:t>
        <a:bodyPr/>
        <a:lstStyle/>
        <a:p>
          <a:endParaRPr lang="ru-RU"/>
        </a:p>
      </dgm:t>
    </dgm:pt>
    <dgm:pt modelId="{11B75BA4-2457-4E99-A3E9-6A7011C72E77}" type="pres">
      <dgm:prSet presAssocID="{9E4BF32B-9F86-4FFC-9132-4A2453CBEC05}" presName="parentText" presStyleLbl="node1" presStyleIdx="4" presStyleCnt="5" custScaleY="605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DC039-5F99-4137-8780-EA499B318A5C}" srcId="{5A513C41-3DD5-44F2-99E7-A3B763ACD97C}" destId="{015F54B8-40D4-43F7-87B8-B5D6ED0F883C}" srcOrd="1" destOrd="0" parTransId="{87DCD2DA-3201-434C-BDBC-78F617A846B0}" sibTransId="{26D88CC7-62B7-4DE7-9537-81C06BDCC1E1}"/>
    <dgm:cxn modelId="{FCBC775A-5EE7-459B-9736-61E17CC88E24}" type="presOf" srcId="{D62445D2-FC70-4051-A179-BD1D838815B2}" destId="{BF2B15C1-3E28-42C8-9591-4682E6271715}" srcOrd="0" destOrd="0" presId="urn:microsoft.com/office/officeart/2005/8/layout/vList2"/>
    <dgm:cxn modelId="{8543A189-C6BE-422B-9DF8-134BB6C7DFA1}" srcId="{5A513C41-3DD5-44F2-99E7-A3B763ACD97C}" destId="{F5B4288C-E369-44F6-A207-7EB7184D9C10}" srcOrd="2" destOrd="0" parTransId="{8105AAE0-B31C-45B7-A48A-504642225585}" sibTransId="{C89BAE45-B55C-4804-8774-C051EE0CCEF3}"/>
    <dgm:cxn modelId="{5DFA66D6-3D6F-486F-9C00-EBB4C1D476ED}" type="presOf" srcId="{015F54B8-40D4-43F7-87B8-B5D6ED0F883C}" destId="{2694DD87-92EE-4F72-8D8F-4C2947CE0BA6}" srcOrd="0" destOrd="0" presId="urn:microsoft.com/office/officeart/2005/8/layout/vList2"/>
    <dgm:cxn modelId="{3860B12C-D057-4EE3-992B-7C6D25AB7A1C}" srcId="{5A513C41-3DD5-44F2-99E7-A3B763ACD97C}" destId="{6DB9CA2E-8078-492B-9E43-2A314E9FC46F}" srcOrd="3" destOrd="0" parTransId="{2814201A-D45C-453C-84EF-CF33838231C1}" sibTransId="{779ED9CC-16B1-4D22-9FD5-47F9F7141F83}"/>
    <dgm:cxn modelId="{1B10CAE8-A286-48B9-8DCD-1F2700AC782A}" type="presOf" srcId="{F5B4288C-E369-44F6-A207-7EB7184D9C10}" destId="{6702ECCA-F333-4D26-9848-5F4A056025D9}" srcOrd="0" destOrd="0" presId="urn:microsoft.com/office/officeart/2005/8/layout/vList2"/>
    <dgm:cxn modelId="{1DA92B10-E641-47A7-BB9E-B1F312DEEC3A}" type="presOf" srcId="{6DB9CA2E-8078-492B-9E43-2A314E9FC46F}" destId="{BF797068-C2EE-43CF-91F0-A95C0D6E8C23}" srcOrd="0" destOrd="0" presId="urn:microsoft.com/office/officeart/2005/8/layout/vList2"/>
    <dgm:cxn modelId="{5EAAE403-B93D-43E8-AF1B-36952CE04D82}" srcId="{5A513C41-3DD5-44F2-99E7-A3B763ACD97C}" destId="{9E4BF32B-9F86-4FFC-9132-4A2453CBEC05}" srcOrd="4" destOrd="0" parTransId="{D8FFE77D-717E-419F-864E-113EE19A0091}" sibTransId="{2C25B41C-3445-4F42-AC1D-94BB7FE9DD97}"/>
    <dgm:cxn modelId="{AD621FE4-CD18-4363-985B-A7974298BD68}" type="presOf" srcId="{9E4BF32B-9F86-4FFC-9132-4A2453CBEC05}" destId="{11B75BA4-2457-4E99-A3E9-6A7011C72E77}" srcOrd="0" destOrd="0" presId="urn:microsoft.com/office/officeart/2005/8/layout/vList2"/>
    <dgm:cxn modelId="{B64987B5-F24C-447F-944B-E176BA4FA560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103B527C-241A-4AE9-8A1B-A25447544CA4}" type="presParOf" srcId="{574C4C5B-2990-4571-85EE-211528C779D2}" destId="{BF2B15C1-3E28-42C8-9591-4682E6271715}" srcOrd="0" destOrd="0" presId="urn:microsoft.com/office/officeart/2005/8/layout/vList2"/>
    <dgm:cxn modelId="{55E76B6D-A637-4185-8394-488C23A98A94}" type="presParOf" srcId="{574C4C5B-2990-4571-85EE-211528C779D2}" destId="{FE71B368-CCB4-4432-9032-B27EEDAAE6DE}" srcOrd="1" destOrd="0" presId="urn:microsoft.com/office/officeart/2005/8/layout/vList2"/>
    <dgm:cxn modelId="{80E5A0E7-F993-42CB-B985-F7BAFBF08552}" type="presParOf" srcId="{574C4C5B-2990-4571-85EE-211528C779D2}" destId="{2694DD87-92EE-4F72-8D8F-4C2947CE0BA6}" srcOrd="2" destOrd="0" presId="urn:microsoft.com/office/officeart/2005/8/layout/vList2"/>
    <dgm:cxn modelId="{1795F204-42A4-440A-81E6-3EC15C3988A3}" type="presParOf" srcId="{574C4C5B-2990-4571-85EE-211528C779D2}" destId="{7D0B97F3-C396-49CA-9FEB-964CDAF25791}" srcOrd="3" destOrd="0" presId="urn:microsoft.com/office/officeart/2005/8/layout/vList2"/>
    <dgm:cxn modelId="{AC2E49D6-2FBB-4561-B459-B1069465E30F}" type="presParOf" srcId="{574C4C5B-2990-4571-85EE-211528C779D2}" destId="{6702ECCA-F333-4D26-9848-5F4A056025D9}" srcOrd="4" destOrd="0" presId="urn:microsoft.com/office/officeart/2005/8/layout/vList2"/>
    <dgm:cxn modelId="{7092F713-3825-4871-B811-B06AC8807E33}" type="presParOf" srcId="{574C4C5B-2990-4571-85EE-211528C779D2}" destId="{0AE56F10-D32B-4AE0-8C07-ECEFE0DEB1B4}" srcOrd="5" destOrd="0" presId="urn:microsoft.com/office/officeart/2005/8/layout/vList2"/>
    <dgm:cxn modelId="{FED36A7C-A02C-4C04-9305-C628CA4AF3BA}" type="presParOf" srcId="{574C4C5B-2990-4571-85EE-211528C779D2}" destId="{BF797068-C2EE-43CF-91F0-A95C0D6E8C23}" srcOrd="6" destOrd="0" presId="urn:microsoft.com/office/officeart/2005/8/layout/vList2"/>
    <dgm:cxn modelId="{B958C1BE-60A3-4E3B-B6E8-FADE1C6A18A6}" type="presParOf" srcId="{574C4C5B-2990-4571-85EE-211528C779D2}" destId="{C742A514-AE88-41DC-8AC7-9B1F1B2C8668}" srcOrd="7" destOrd="0" presId="urn:microsoft.com/office/officeart/2005/8/layout/vList2"/>
    <dgm:cxn modelId="{BFBA1E8D-0ACC-4BB6-82A5-7700EC5CCB9F}" type="presParOf" srcId="{574C4C5B-2990-4571-85EE-211528C779D2}" destId="{11B75BA4-2457-4E99-A3E9-6A7011C72E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7997-4999-4545-94D1-A12B66ABDBAC}">
      <dsp:nvSpPr>
        <dsp:cNvPr id="0" name=""/>
        <dsp:cNvSpPr/>
      </dsp:nvSpPr>
      <dsp:spPr>
        <a:xfrm>
          <a:off x="0" y="593043"/>
          <a:ext cx="1819174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76" y="625719"/>
        <a:ext cx="1753822" cy="1050285"/>
      </dsp:txXfrm>
    </dsp:sp>
    <dsp:sp modelId="{0CA455BC-BDF6-4D13-98F2-0A1DA8509209}">
      <dsp:nvSpPr>
        <dsp:cNvPr id="0" name=""/>
        <dsp:cNvSpPr/>
      </dsp:nvSpPr>
      <dsp:spPr>
        <a:xfrm rot="52457">
          <a:off x="1976451" y="975117"/>
          <a:ext cx="333505" cy="389141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6457" y="1052182"/>
        <a:ext cx="233454" cy="233485"/>
      </dsp:txXfrm>
    </dsp:sp>
    <dsp:sp modelId="{85277698-DE67-483E-B35F-B6904CD80AD5}">
      <dsp:nvSpPr>
        <dsp:cNvPr id="0" name=""/>
        <dsp:cNvSpPr/>
      </dsp:nvSpPr>
      <dsp:spPr>
        <a:xfrm>
          <a:off x="2448356" y="628498"/>
          <a:ext cx="1569119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1032" y="661174"/>
        <a:ext cx="1503767" cy="1050285"/>
      </dsp:txXfrm>
    </dsp:sp>
    <dsp:sp modelId="{7A9E9003-237C-4623-8F08-16393FAFED76}">
      <dsp:nvSpPr>
        <dsp:cNvPr id="0" name=""/>
        <dsp:cNvSpPr/>
      </dsp:nvSpPr>
      <dsp:spPr>
        <a:xfrm>
          <a:off x="4174388" y="991746"/>
          <a:ext cx="332653" cy="389141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174388" y="1069574"/>
        <a:ext cx="232857" cy="233485"/>
      </dsp:txXfrm>
    </dsp:sp>
    <dsp:sp modelId="{F16F3A03-75DF-437D-89DD-18CE8E862AF7}">
      <dsp:nvSpPr>
        <dsp:cNvPr id="0" name=""/>
        <dsp:cNvSpPr/>
      </dsp:nvSpPr>
      <dsp:spPr>
        <a:xfrm>
          <a:off x="4645124" y="628498"/>
          <a:ext cx="1569119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2021год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897 991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7800" y="661174"/>
        <a:ext cx="1503767" cy="10502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8DC65-6C07-4907-93D2-0D593CB1D503}">
      <dsp:nvSpPr>
        <dsp:cNvPr id="0" name=""/>
        <dsp:cNvSpPr/>
      </dsp:nvSpPr>
      <dsp:spPr>
        <a:xfrm>
          <a:off x="657913" y="0"/>
          <a:ext cx="2761958" cy="719583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128 092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040" y="35127"/>
        <a:ext cx="2691704" cy="649329"/>
      </dsp:txXfrm>
    </dsp:sp>
    <dsp:sp modelId="{5E6BEC5E-32AF-420A-8A54-AE3AB00669CD}">
      <dsp:nvSpPr>
        <dsp:cNvPr id="0" name=""/>
        <dsp:cNvSpPr/>
      </dsp:nvSpPr>
      <dsp:spPr>
        <a:xfrm>
          <a:off x="686771" y="802734"/>
          <a:ext cx="2733100" cy="723672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122 859,5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098" y="838061"/>
        <a:ext cx="2662446" cy="653018"/>
      </dsp:txXfrm>
    </dsp:sp>
    <dsp:sp modelId="{5EC9994E-3363-461F-9E42-49D4FDC2796D}">
      <dsp:nvSpPr>
        <dsp:cNvPr id="0" name=""/>
        <dsp:cNvSpPr/>
      </dsp:nvSpPr>
      <dsp:spPr>
        <a:xfrm>
          <a:off x="762315" y="1630338"/>
          <a:ext cx="2657556" cy="77660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427 184,4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0226" y="1668249"/>
        <a:ext cx="2581734" cy="700784"/>
      </dsp:txXfrm>
    </dsp:sp>
    <dsp:sp modelId="{BAA8CE4B-01F4-4B60-80CF-CEFADD95DC5C}">
      <dsp:nvSpPr>
        <dsp:cNvPr id="0" name=""/>
        <dsp:cNvSpPr/>
      </dsp:nvSpPr>
      <dsp:spPr>
        <a:xfrm>
          <a:off x="683263" y="2490714"/>
          <a:ext cx="2736608" cy="86179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332" y="2532783"/>
        <a:ext cx="2652470" cy="777658"/>
      </dsp:txXfrm>
    </dsp:sp>
    <dsp:sp modelId="{44DBA0EB-1F6F-4B5F-A503-8951A8884C02}">
      <dsp:nvSpPr>
        <dsp:cNvPr id="0" name=""/>
        <dsp:cNvSpPr/>
      </dsp:nvSpPr>
      <dsp:spPr>
        <a:xfrm>
          <a:off x="700789" y="3487364"/>
          <a:ext cx="2617962" cy="1037469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2 560,6 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434" y="3538009"/>
        <a:ext cx="2516672" cy="936179"/>
      </dsp:txXfrm>
    </dsp:sp>
    <dsp:sp modelId="{F41DA446-C748-45E8-BAF7-BE984381435F}">
      <dsp:nvSpPr>
        <dsp:cNvPr id="0" name=""/>
        <dsp:cNvSpPr/>
      </dsp:nvSpPr>
      <dsp:spPr>
        <a:xfrm>
          <a:off x="715236" y="4660832"/>
          <a:ext cx="2704635" cy="1099807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возвратов остатков субсидий прошлых лет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312,1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8924" y="4714520"/>
        <a:ext cx="2597259" cy="992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BB3BE-F625-4B23-958C-CBF0A11E6D12}">
      <dsp:nvSpPr>
        <dsp:cNvPr id="0" name=""/>
        <dsp:cNvSpPr/>
      </dsp:nvSpPr>
      <dsp:spPr>
        <a:xfrm>
          <a:off x="3088" y="148655"/>
          <a:ext cx="1984720" cy="642993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585" y="148655"/>
        <a:ext cx="1341727" cy="642993"/>
      </dsp:txXfrm>
    </dsp:sp>
    <dsp:sp modelId="{2DE080EE-F80D-4228-A6C6-40FF27B97B14}">
      <dsp:nvSpPr>
        <dsp:cNvPr id="0" name=""/>
        <dsp:cNvSpPr/>
      </dsp:nvSpPr>
      <dsp:spPr>
        <a:xfrm>
          <a:off x="1729795" y="140688"/>
          <a:ext cx="3451691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140688"/>
        <a:ext cx="2792764" cy="658927"/>
      </dsp:txXfrm>
    </dsp:sp>
    <dsp:sp modelId="{18545FE3-D8E3-4C87-9A6E-104F9526EF1A}">
      <dsp:nvSpPr>
        <dsp:cNvPr id="0" name=""/>
        <dsp:cNvSpPr/>
      </dsp:nvSpPr>
      <dsp:spPr>
        <a:xfrm>
          <a:off x="3088" y="910760"/>
          <a:ext cx="1984720" cy="793888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910760"/>
        <a:ext cx="1190832" cy="793888"/>
      </dsp:txXfrm>
    </dsp:sp>
    <dsp:sp modelId="{7F0995BB-BDEC-465C-BE88-2B075BE97044}">
      <dsp:nvSpPr>
        <dsp:cNvPr id="0" name=""/>
        <dsp:cNvSpPr/>
      </dsp:nvSpPr>
      <dsp:spPr>
        <a:xfrm>
          <a:off x="1729795" y="978240"/>
          <a:ext cx="3413160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978240"/>
        <a:ext cx="2754233" cy="658927"/>
      </dsp:txXfrm>
    </dsp:sp>
    <dsp:sp modelId="{52B7B7A1-237C-4C9D-9177-3A4F85C269CD}">
      <dsp:nvSpPr>
        <dsp:cNvPr id="0" name=""/>
        <dsp:cNvSpPr/>
      </dsp:nvSpPr>
      <dsp:spPr>
        <a:xfrm>
          <a:off x="3088" y="1833075"/>
          <a:ext cx="1984720" cy="624361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269" y="1833075"/>
        <a:ext cx="1360359" cy="624361"/>
      </dsp:txXfrm>
    </dsp:sp>
    <dsp:sp modelId="{4A76E20F-67F5-4215-8DBB-29D7090AF1F4}">
      <dsp:nvSpPr>
        <dsp:cNvPr id="0" name=""/>
        <dsp:cNvSpPr/>
      </dsp:nvSpPr>
      <dsp:spPr>
        <a:xfrm>
          <a:off x="1872208" y="1741887"/>
          <a:ext cx="3246023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128 497 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1672" y="1741887"/>
        <a:ext cx="2587096" cy="658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F10C-0655-4BD3-96E3-C8BC8ADA6428}">
      <dsp:nvSpPr>
        <dsp:cNvPr id="0" name=""/>
        <dsp:cNvSpPr/>
      </dsp:nvSpPr>
      <dsp:spPr>
        <a:xfrm>
          <a:off x="231507" y="879283"/>
          <a:ext cx="3341152" cy="1167990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5502" y="879283"/>
        <a:ext cx="2173162" cy="1167990"/>
      </dsp:txXfrm>
    </dsp:sp>
    <dsp:sp modelId="{66D116F9-A110-4786-9268-0D1B7C4A9ABB}">
      <dsp:nvSpPr>
        <dsp:cNvPr id="0" name=""/>
        <dsp:cNvSpPr/>
      </dsp:nvSpPr>
      <dsp:spPr>
        <a:xfrm>
          <a:off x="161019" y="2192357"/>
          <a:ext cx="2759773" cy="1485447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019" y="2192357"/>
        <a:ext cx="2759773" cy="1485447"/>
      </dsp:txXfrm>
    </dsp:sp>
    <dsp:sp modelId="{783CC537-852A-4B11-9461-FBFE188E0516}">
      <dsp:nvSpPr>
        <dsp:cNvPr id="0" name=""/>
        <dsp:cNvSpPr/>
      </dsp:nvSpPr>
      <dsp:spPr>
        <a:xfrm>
          <a:off x="3516779" y="844335"/>
          <a:ext cx="2919975" cy="1167990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0774" y="844335"/>
        <a:ext cx="1751985" cy="1167990"/>
      </dsp:txXfrm>
    </dsp:sp>
    <dsp:sp modelId="{82D9E354-C625-475B-AFE4-1B99616DE875}">
      <dsp:nvSpPr>
        <dsp:cNvPr id="0" name=""/>
        <dsp:cNvSpPr/>
      </dsp:nvSpPr>
      <dsp:spPr>
        <a:xfrm>
          <a:off x="3289278" y="2186445"/>
          <a:ext cx="2656102" cy="1492623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55,65 %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9278" y="2186445"/>
        <a:ext cx="2656102" cy="1492623"/>
      </dsp:txXfrm>
    </dsp:sp>
    <dsp:sp modelId="{A5D58414-164A-401A-9F39-DA469AAB6550}">
      <dsp:nvSpPr>
        <dsp:cNvPr id="0" name=""/>
        <dsp:cNvSpPr/>
      </dsp:nvSpPr>
      <dsp:spPr>
        <a:xfrm>
          <a:off x="6209962" y="866742"/>
          <a:ext cx="2919975" cy="1167990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115 888 т. р.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93957" y="866742"/>
        <a:ext cx="1751985" cy="1167990"/>
      </dsp:txXfrm>
    </dsp:sp>
    <dsp:sp modelId="{CC4EEEF0-FDA0-439C-9BCB-76C5052F2E1F}">
      <dsp:nvSpPr>
        <dsp:cNvPr id="0" name=""/>
        <dsp:cNvSpPr/>
      </dsp:nvSpPr>
      <dsp:spPr>
        <a:xfrm>
          <a:off x="6335942" y="2147693"/>
          <a:ext cx="2759773" cy="1499574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44,38 %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59,38 %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30,62 %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35942" y="2147693"/>
        <a:ext cx="2759773" cy="14995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750E2-D125-492D-BB75-24E7048AB464}">
      <dsp:nvSpPr>
        <dsp:cNvPr id="0" name=""/>
        <dsp:cNvSpPr/>
      </dsp:nvSpPr>
      <dsp:spPr>
        <a:xfrm>
          <a:off x="0" y="0"/>
          <a:ext cx="3109950" cy="1243980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990" y="0"/>
        <a:ext cx="1865970" cy="1243980"/>
      </dsp:txXfrm>
    </dsp:sp>
    <dsp:sp modelId="{855C1CDE-7FFA-46D3-9FB2-0BF009A63AEF}">
      <dsp:nvSpPr>
        <dsp:cNvPr id="0" name=""/>
        <dsp:cNvSpPr/>
      </dsp:nvSpPr>
      <dsp:spPr>
        <a:xfrm>
          <a:off x="2908052" y="1"/>
          <a:ext cx="3109950" cy="1243980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0042" y="1"/>
        <a:ext cx="1865970" cy="1243980"/>
      </dsp:txXfrm>
    </dsp:sp>
    <dsp:sp modelId="{D84EB72B-AF93-4DBA-81A2-C9FAB55FA775}">
      <dsp:nvSpPr>
        <dsp:cNvPr id="0" name=""/>
        <dsp:cNvSpPr/>
      </dsp:nvSpPr>
      <dsp:spPr>
        <a:xfrm>
          <a:off x="5603017" y="1"/>
          <a:ext cx="3109950" cy="1243980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1 830,5 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25007" y="1"/>
        <a:ext cx="1865970" cy="1243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AF5CB-9CF8-4F53-BDE0-F8CB308F3DA9}">
      <dsp:nvSpPr>
        <dsp:cNvPr id="0" name=""/>
        <dsp:cNvSpPr/>
      </dsp:nvSpPr>
      <dsp:spPr>
        <a:xfrm>
          <a:off x="860" y="381810"/>
          <a:ext cx="2313928" cy="138835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24" y="422474"/>
        <a:ext cx="2232600" cy="1307029"/>
      </dsp:txXfrm>
    </dsp:sp>
    <dsp:sp modelId="{A5487C66-4915-45A7-8679-DECDF560F545}">
      <dsp:nvSpPr>
        <dsp:cNvPr id="0" name=""/>
        <dsp:cNvSpPr/>
      </dsp:nvSpPr>
      <dsp:spPr>
        <a:xfrm rot="36268">
          <a:off x="2527715" y="805896"/>
          <a:ext cx="451456" cy="573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47625" cap="flat" cmpd="dbl" algn="ctr">
          <a:solidFill>
            <a:schemeClr val="lt1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2527719" y="919953"/>
        <a:ext cx="316019" cy="344312"/>
      </dsp:txXfrm>
    </dsp:sp>
    <dsp:sp modelId="{49E5FB5A-C26F-46F4-9B18-07EFE1258F47}">
      <dsp:nvSpPr>
        <dsp:cNvPr id="0" name=""/>
        <dsp:cNvSpPr/>
      </dsp:nvSpPr>
      <dsp:spPr>
        <a:xfrm>
          <a:off x="3166546" y="415894"/>
          <a:ext cx="2443809" cy="138835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7210" y="456558"/>
        <a:ext cx="2362481" cy="1307029"/>
      </dsp:txXfrm>
    </dsp:sp>
    <dsp:sp modelId="{32357DA7-FEDD-4745-B007-A4575FA453EC}">
      <dsp:nvSpPr>
        <dsp:cNvPr id="0" name=""/>
        <dsp:cNvSpPr/>
      </dsp:nvSpPr>
      <dsp:spPr>
        <a:xfrm rot="21565317">
          <a:off x="5860188" y="805625"/>
          <a:ext cx="529701" cy="573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47625" cap="flat" cmpd="dbl" algn="ctr">
          <a:solidFill>
            <a:schemeClr val="lt1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5860192" y="921198"/>
        <a:ext cx="370791" cy="344312"/>
      </dsp:txXfrm>
    </dsp:sp>
    <dsp:sp modelId="{022CE2DE-EB10-417A-A138-4FE101276A2D}">
      <dsp:nvSpPr>
        <dsp:cNvPr id="0" name=""/>
        <dsp:cNvSpPr/>
      </dsp:nvSpPr>
      <dsp:spPr>
        <a:xfrm>
          <a:off x="6609740" y="381810"/>
          <a:ext cx="2313928" cy="138835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25 603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0404" y="422474"/>
        <a:ext cx="2232600" cy="13070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56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56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/>
            </a:lvl1pPr>
          </a:lstStyle>
          <a:p>
            <a:fld id="{A019547C-AA51-40BE-95F5-CED45AF22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450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85" tIns="46493" rIns="92985" bIns="4649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7" y="3228896"/>
            <a:ext cx="7941309" cy="3058953"/>
          </a:xfrm>
          <a:prstGeom prst="rect">
            <a:avLst/>
          </a:prstGeom>
        </p:spPr>
        <p:txBody>
          <a:bodyPr vert="horz" lIns="92985" tIns="46493" rIns="92985" bIns="4649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FA91813-EFD0-49B8-B47D-B5CD4D2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7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F6D5-7AB0-4677-A270-E59B336091EF}" type="datetimeFigureOut">
              <a:rPr lang="ru-RU"/>
              <a:pPr>
                <a:defRPr/>
              </a:pPr>
              <a:t>10.06.2022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4B1F-C901-48DD-970F-BB08AFFB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1EFF-80BD-4470-A4AA-A59623C13834}" type="datetimeFigureOut">
              <a:rPr lang="ru-RU"/>
              <a:pPr>
                <a:defRPr/>
              </a:pPr>
              <a:t>10.06.2022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F44C-D244-4F18-9AD6-0200C9117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DFB7-41B0-46BF-8E38-1B5848BF7B0F}" type="datetimeFigureOut">
              <a:rPr lang="ru-RU"/>
              <a:pPr>
                <a:defRPr/>
              </a:pPr>
              <a:t>10.06.2022</a:t>
            </a:fld>
            <a:endParaRPr lang="ru-RU"/>
          </a:p>
        </p:txBody>
      </p:sp>
      <p:sp>
        <p:nvSpPr>
          <p:cNvPr id="10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34F1-1152-47CE-B1DB-87369B29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4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7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02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4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97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7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86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63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76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1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04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0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186689-F595-4E8F-97E6-1D630833972E}" type="datetimeFigureOut">
              <a:rPr lang="ru-RU"/>
              <a:pPr>
                <a:defRPr/>
              </a:pPr>
              <a:t>10.06.2022</a:t>
            </a:fld>
            <a:endParaRPr lang="ru-RU"/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3E262-D73F-4AA8-B0B8-AFDAA9982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  <p:sldLayoutId id="2147486390" r:id="rId4"/>
    <p:sldLayoutId id="2147486391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2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93" r:id="rId1"/>
    <p:sldLayoutId id="2147486394" r:id="rId2"/>
    <p:sldLayoutId id="2147486395" r:id="rId3"/>
    <p:sldLayoutId id="2147486396" r:id="rId4"/>
    <p:sldLayoutId id="2147486397" r:id="rId5"/>
    <p:sldLayoutId id="2147486398" r:id="rId6"/>
    <p:sldLayoutId id="2147486399" r:id="rId7"/>
    <p:sldLayoutId id="2147486400" r:id="rId8"/>
    <p:sldLayoutId id="2147486401" r:id="rId9"/>
    <p:sldLayoutId id="2147486402" r:id="rId10"/>
    <p:sldLayoutId id="214748640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4.jpe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5.jpeg"/><Relationship Id="rId9" Type="http://schemas.microsoft.com/office/2007/relationships/diagramDrawing" Target="../diagrams/drawing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kogadm.ru/content/budget_grashdan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1" name="Загнутый угол 10"/>
          <p:cNvSpPr/>
          <p:nvPr/>
        </p:nvSpPr>
        <p:spPr>
          <a:xfrm>
            <a:off x="0" y="-14132"/>
            <a:ext cx="9144000" cy="6865302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</a:t>
            </a:r>
          </a:p>
          <a:p>
            <a:pPr lvl="0"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lvl="0"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слушания</a:t>
            </a:r>
          </a:p>
          <a:p>
            <a:pPr lvl="0"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исполняющая обязанности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Управления финансов 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Кожевниковского района</a:t>
            </a:r>
          </a:p>
          <a:p>
            <a:pPr marL="0" indent="0">
              <a:buNone/>
              <a:defRPr/>
            </a:pPr>
            <a:r>
              <a:rPr lang="ru-RU" sz="18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Скаридова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Владимировна</a:t>
            </a:r>
          </a:p>
          <a:p>
            <a:pPr>
              <a:defRPr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DD\Desktop\Для бюджета для граждан\презентация\герб\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8" y="-7303"/>
            <a:ext cx="1444824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Патентная система налогообложения | Виды деятельности ПСН для И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75358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Информационное сообдение для плательщиков единого сельскохозяйственного  налога (ЕСХН) Вятские Полян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4" b="15964"/>
          <a:stretch/>
        </p:blipFill>
        <p:spPr bwMode="auto">
          <a:xfrm>
            <a:off x="307975" y="692696"/>
            <a:ext cx="2447768" cy="144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328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 ЕСХН  в районный бюджет за три года     260,1 т. р. , (норматив зачисления в бюджет района 50%, в бюджет сельского поселения 50 %) Плательщики: ФХ Дудкин Д.Н;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Игловский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147732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 патентов.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 было 27 плательщика, имеющих патент.                     Рост поступлений в бюджет  за три года 2 364,4  т. руб., это связано с отменой с 01 01 2021 г. ЕНВД (переход плательщиков на новый тип налогообложения)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365,5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365,8 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 т. р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658008" y="3878727"/>
            <a:ext cx="2058007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253,6 т. р.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5039545" y="3878727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 т. р.  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7199785" y="38854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2 618 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ПС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ПС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ПСН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" y="2492896"/>
            <a:ext cx="2578644" cy="312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основных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08856"/>
              </p:ext>
            </p:extLst>
          </p:nvPr>
        </p:nvGraphicFramePr>
        <p:xfrm>
          <a:off x="2483768" y="2564904"/>
          <a:ext cx="6480720" cy="382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271"/>
                <a:gridCol w="1399246"/>
                <a:gridCol w="1464328"/>
                <a:gridCol w="11868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плана на год (+;-)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4 462,61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34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имущества</a:t>
                      </a:r>
                      <a:endParaRPr lang="ru-RU" sz="1600" b="1" dirty="0">
                        <a:ln>
                          <a:solidFill>
                            <a:srgbClr val="007033"/>
                          </a:solidFill>
                        </a:ln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12 086,9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+2 396,6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5 318,5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+3 882,8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-352,4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имущества 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1 267,0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+621,2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87861722"/>
              </p:ext>
            </p:extLst>
          </p:nvPr>
        </p:nvGraphicFramePr>
        <p:xfrm>
          <a:off x="111966" y="476672"/>
          <a:ext cx="8924530" cy="21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5435" y="3212976"/>
            <a:ext cx="1926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 за  2021 год составило  92,5 % Увеличение поступлений на</a:t>
            </a:r>
          </a:p>
          <a:p>
            <a:pPr algn="ctr"/>
            <a:r>
              <a:rPr lang="ru-RU" sz="14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5 990  тыс. руб. относительно 2020 года за счет  доходов от платных услуг и компенсаций затрат государства</a:t>
            </a:r>
            <a:endParaRPr lang="ru-RU" sz="14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843809" y="1099422"/>
            <a:ext cx="2088232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3 997,3 т. руб.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32040" y="1099557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4 491,1 т. руб.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09588" y="1099557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4 462,6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137722" y="2558185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425,3 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54758" y="2521429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388,2 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6926965" y="2521429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5" y="1968936"/>
            <a:ext cx="489654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583478"/>
            <a:ext cx="378227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земли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7782" y="3412070"/>
            <a:ext cx="489654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182550" y="3922716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 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3914515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 т.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20272" y="394883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542,0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5496" y="4946928"/>
            <a:ext cx="4896544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245701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931,5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" y="2168991"/>
            <a:ext cx="2710518" cy="18249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843809" y="1311853"/>
            <a:ext cx="208823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295,6 т. руб..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58547" y="1311254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167,2 т. руб.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69834" y="1311254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2843809" y="2733611"/>
            <a:ext cx="21778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12 576,8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09930" y="2733611"/>
            <a:ext cx="20563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9 690,3 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7066316" y="2712537"/>
            <a:ext cx="2077684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12 086,9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869" y="2168991"/>
            <a:ext cx="57866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9" y="485843"/>
            <a:ext cx="6162094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5633" y="3515681"/>
            <a:ext cx="578660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Доходу от компенсации затрат государству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2843809" y="4149080"/>
            <a:ext cx="221094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2 434,8 т.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054758" y="4149080"/>
            <a:ext cx="193535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1 435,7  т.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01986" y="4149080"/>
            <a:ext cx="2003916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5 318,36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3869" y="4946928"/>
            <a:ext cx="5786603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843809" y="5666691"/>
            <a:ext cx="2269097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054758" y="5680755"/>
            <a:ext cx="194722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1 267,0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еньги. Челябинск, взятка, зарплата, кредит, покупка, долг, капитал, пачка денег, коррупция, купюра, экономика, ипотека, рубли, вклады, банкнота, капиталовложения, инвестиции, деньги, наличные, курс рубля, подкуп, задолженность, нал, черный нал, вклад, первый взно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2"/>
          <a:stretch/>
        </p:blipFill>
        <p:spPr bwMode="auto">
          <a:xfrm>
            <a:off x="16159" y="738967"/>
            <a:ext cx="2520281" cy="19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38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районного бюджета  на реализацию программ за 2021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2072" y="691432"/>
            <a:ext cx="36724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7" y="2112234"/>
            <a:ext cx="3960441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ВЕДОМСТВЕННЫХ ЦЕЛЕВЫЕ ПРОГРАММ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1 515,7 т. р.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1 515,7 т.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 100%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101281"/>
            <a:ext cx="3863215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44 068,2 т. р.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Исполнено  39 792,6 т. р.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90,3 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9734794">
            <a:off x="6715508" y="833388"/>
            <a:ext cx="471998" cy="1235499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271063">
            <a:off x="1936184" y="836098"/>
            <a:ext cx="417156" cy="116978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733" y="5013176"/>
            <a:ext cx="8496944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 в бюджете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были утверждены 25 программ на   45 584,0 т. руб.,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исполнение по программам  составило 41 308,4 т .руб.,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90,6 %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45 583,9; факт 41 308,4, или 90,6%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3665"/>
              </p:ext>
            </p:extLst>
          </p:nvPr>
        </p:nvGraphicFramePr>
        <p:xfrm>
          <a:off x="135552" y="980959"/>
          <a:ext cx="8933957" cy="563414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31992"/>
                <a:gridCol w="5040560"/>
                <a:gridCol w="1296144"/>
                <a:gridCol w="1242209"/>
                <a:gridCol w="1023052"/>
              </a:tblGrid>
              <a:tr h="695797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46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"Создание условий для устойчивого экономического развития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2 721,8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2 370,7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87,1%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22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сельскохозяйственного производства и расширение рынка сельскохозяйственной продукции, сырья и продовольствия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Томской области на 2017-2020 годы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и 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на период до 2025 года»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"Комплексное развитие сельских территорий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районе"на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2021-2024 годы с прогнозом на 2025 и 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1 138,5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1 137,6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99,9%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образования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10 315,0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10 179,2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98,7%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646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«Патриотическое воспитание граждан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годы».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306,4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306,4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646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культуры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1 775,4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1 775,0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576" y="0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81095"/>
              </p:ext>
            </p:extLst>
          </p:nvPr>
        </p:nvGraphicFramePr>
        <p:xfrm>
          <a:off x="57576" y="707886"/>
          <a:ext cx="9036496" cy="599022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07688"/>
                <a:gridCol w="5130872"/>
                <a:gridCol w="1056853"/>
                <a:gridCol w="1206290"/>
                <a:gridCol w="1034793"/>
              </a:tblGrid>
              <a:tr h="36957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339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молодежной политики, физической культуры и спорта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909,5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907,2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99,8%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94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"Повышение общественной безопасности в Кожевниковском районе на 2019-2023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1 870,8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1 870,8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33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 Непрерывное экологическое образование и просвещение населения Кожевниковского района на 2021-2026 годы."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"Эффективное управление муниципальными финансами Кожевниковского района на 2021-2026годы"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4 975,9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4 975,9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"Приватизация, владение, пользование и распоряжение имуществом, находящимся в собственности муниципального образования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Кожевниковский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район, в том числе, земельными ресурсами, распоряжение земельными участками, государственная собственность на которые не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разграничена«</a:t>
                      </a: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361,0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361,0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989638"/>
              </p:ext>
            </p:extLst>
          </p:nvPr>
        </p:nvGraphicFramePr>
        <p:xfrm>
          <a:off x="30531" y="908720"/>
          <a:ext cx="9144000" cy="557201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9832"/>
                <a:gridCol w="4830872"/>
                <a:gridCol w="1395549"/>
                <a:gridCol w="1175199"/>
                <a:gridCol w="1242548"/>
              </a:tblGrid>
              <a:tr h="72982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30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"Автоматизированный учет муниципального имущества"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78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"Организация различных форм воспитания, содействующих формированию здорового образа жизни и законопослушного поведения"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033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"Формирование позитивного социального имиджа образовательных учреждений, повышение престижа работников системы образования"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91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"Формирование здорового образа жизни обучающихся и достижение спортивных результатов"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115,3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66,2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57,4%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107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транспортной системы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2016-2023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8 042,0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6 543,3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81,4%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8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(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86783"/>
              </p:ext>
            </p:extLst>
          </p:nvPr>
        </p:nvGraphicFramePr>
        <p:xfrm>
          <a:off x="30531" y="836712"/>
          <a:ext cx="8933957" cy="586112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4973"/>
                <a:gridCol w="5054608"/>
                <a:gridCol w="1200880"/>
                <a:gridCol w="1219933"/>
                <a:gridCol w="963563"/>
              </a:tblGrid>
              <a:tr h="619928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08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«Поддержка специалистов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района» на период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2021-2026годы»</a:t>
                      </a: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275,1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265,1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96,4%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42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"Улучшение условий охраны труда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2021-2024 годы с прогнозом на 2025 и 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67,8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67,8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093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муниципальной службы, информационного общества и открытости в муниципальном образовании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Кожевниковский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 на 2021-2026 годы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"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4 084,5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4 083,7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86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"Профилактика терроризма и экстремизма, а также минимизация и (или) ликвидация последствий проявлений терроризма и экстремизма в муниципальном образовании "Кожевниковский район" на 2021-2025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443,4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443,4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619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"Организация отдыха и оздоровления детей и подростков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380,9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380,9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7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14526"/>
              </p:ext>
            </p:extLst>
          </p:nvPr>
        </p:nvGraphicFramePr>
        <p:xfrm>
          <a:off x="135553" y="1052736"/>
          <a:ext cx="8933956" cy="547260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/>
                <a:gridCol w="4528380"/>
                <a:gridCol w="1482383"/>
                <a:gridCol w="1411792"/>
                <a:gridCol w="1023051"/>
              </a:tblGrid>
              <a:tr h="82663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461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«Обеспечение доступного жилья и улучшения качества жилищных условий населения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10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коммунальной инфраструктуры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период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5 501,6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3 275,1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59,5%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21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"Доступная среда для инвалидов»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124,9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124,9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65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"Формирование современной городской среды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2018-2024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194,2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194,2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7818"/>
            <a:ext cx="91440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055" y="1124744"/>
            <a:ext cx="250310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900 493,0         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056" y="3068960"/>
            <a:ext cx="2503105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897 990, 8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517" y="3074098"/>
            <a:ext cx="247173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905 290, 8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7737" y="3074098"/>
            <a:ext cx="216024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- 7 300, 0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4025" y="1196752"/>
            <a:ext cx="241585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926 088, 9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4032" y="1196752"/>
            <a:ext cx="22524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25 595, 9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056" y="620890"/>
            <a:ext cx="893244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537" y="2436033"/>
            <a:ext cx="8932440" cy="2880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Минус 14"/>
          <p:cNvSpPr/>
          <p:nvPr/>
        </p:nvSpPr>
        <p:spPr>
          <a:xfrm>
            <a:off x="2760735" y="1316698"/>
            <a:ext cx="620216" cy="722445"/>
          </a:xfrm>
          <a:prstGeom prst="mathMin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749856" y="3170075"/>
            <a:ext cx="575588" cy="722445"/>
          </a:xfrm>
          <a:prstGeom prst="mathMin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6068314" y="1400639"/>
            <a:ext cx="648072" cy="506626"/>
          </a:xfrm>
          <a:prstGeom prst="math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6068314" y="3272847"/>
            <a:ext cx="648072" cy="506626"/>
          </a:xfrm>
          <a:prstGeom prst="mathEqua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056" y="5517232"/>
            <a:ext cx="8932440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внутренний долг на 01.01.2022 г. отсутствует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56" y="4365104"/>
            <a:ext cx="8932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налоговым и неналоговым доходам к плану получено дополнительно 812, 6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990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734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Отраслевая структура распределения бюджета района  за 2021год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89" y="5733256"/>
            <a:ext cx="878497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расходы бюджета на 1 жителя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составили  44 483 рублей.  Всего жителей 20 351 человек.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439" y="620688"/>
            <a:ext cx="8784975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План 926 089,0т. р. </a:t>
            </a:r>
          </a:p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Исполнено   905 290,6 т. р. , или  97,8 %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394637"/>
              </p:ext>
            </p:extLst>
          </p:nvPr>
        </p:nvGraphicFramePr>
        <p:xfrm>
          <a:off x="258173" y="1556792"/>
          <a:ext cx="8885827" cy="3737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8" y="858929"/>
            <a:ext cx="3010802" cy="36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814321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Общегосударственных  расходов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50 618,4 тыс. руб.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50 429,4 тыс.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99,6%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41" y="24901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расходы за 2021 год</a:t>
            </a:r>
            <a:endParaRPr lang="ru-RU" sz="2400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3887" y="745832"/>
            <a:ext cx="525658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3495" y="1628800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6139" y="4725144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Контрольной комиссии </a:t>
            </a:r>
          </a:p>
          <a:p>
            <a:pPr algn="ctr" font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9040" y="2645318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финансов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397" y="3645029"/>
            <a:ext cx="524407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бложка Военный билет в Сергиевом Посаде. Цена товара 490 руб., в наличии -  BLIZ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3675"/>
            <a:ext cx="2771193" cy="18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2380559"/>
            <a:ext cx="6330723" cy="20313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 в сумме 1 425,2 т. руб. направлены на предоставление субвенций бюджетам сельских поселений на осуществление первичного воинского учета на территориях, где отсутствуют военные комиссариаты . Исполнение 100 % </a:t>
            </a: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4411" y="4581128"/>
            <a:ext cx="6281230" cy="20313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8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подготовка экономики»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составили 50,2  т. руб., исполнение 100 %</a:t>
            </a: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 descr="ÐÐ°ÑÑÐ¸Ð½ÐºÐ¸ Ð¿Ð¾ Ð·Ð°Ð¿ÑÐ¾ÑÑ Ð¼Ð¾Ð±Ð¸Ð»Ð¸Ð·Ð°ÑÐ¸Ð¾Ð½Ð½Ð°Ñ Ð¿Ð¾Ð´Ð³Ð¾ÑÐ¾Ð²ÐºÐ° ÑÐºÐ¾Ð½Ð¾Ð¼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738" y="1368561"/>
            <a:ext cx="1896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ассигнования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475,4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 исполнение 100 %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368"/>
            <a:ext cx="2304256" cy="27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1646300"/>
            <a:ext cx="3634012" cy="26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Национальная экономика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0046" y="765741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82 480,8 тыс. руб. (99,5%)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8672" y="2618506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(дорожные фонды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33 843,2  тыс. руб. 95,8 %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96205" y="5805264"/>
            <a:ext cx="4128123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4 471,8 тыс. руб. (80,8 %)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3" y="1156568"/>
            <a:ext cx="2114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расходы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национальную экономику: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123 910,3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120 909,0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97,6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3076" name="Picture 4" descr="Стартовал ремонт дороги к курортному Очаков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3056"/>
            <a:ext cx="2664296" cy="13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Сельское хозяй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Сельское хозяйств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88" y="739636"/>
            <a:ext cx="2419425" cy="15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уда вложить деньги без риска? | Банки.р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2" y="4312137"/>
            <a:ext cx="3275856" cy="17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на поддержку сельского хозяйства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69406642"/>
              </p:ext>
            </p:extLst>
          </p:nvPr>
        </p:nvGraphicFramePr>
        <p:xfrm>
          <a:off x="827584" y="408749"/>
          <a:ext cx="8028384" cy="63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1319" y="908720"/>
            <a:ext cx="16954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82 480,8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99,5 %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82 920,3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руб.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358941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В населенных пунктах ремонтируют дороги — БРЮПРЕ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4676463"/>
            <a:ext cx="35927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1346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72923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дорожную деятельность в отношении дорог местного значения (содержание дорог) 4 765,0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0780" y="836711"/>
            <a:ext cx="209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33 843,2,5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95,8 %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бюджеты сельских поселений передано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32 964,9  тыс. руб.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2742" y="2487084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капитальный ремонт и ремонт дорог общего пользования дорог  28 736,8  тыс. руб. :  27 300,0 субсидия (ОБ);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1 437 т. руб. (МБ)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6522" y="4847094"/>
            <a:ext cx="5207226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год в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отремонтировано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10,535</a:t>
            </a:r>
            <a:r>
              <a:rPr lang="ru-RU" sz="1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дорог общего пользования местного значения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Дорога грейдер – Значение слова Грейдер в 10 словарях (Даль, Ожегов,  Ефремова и др.) - ТУРБОТЕХМАСТЕР - онлан-гипермарк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5" y="440217"/>
            <a:ext cx="2411760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питальный ремонт дорог начался в Кожевниковском районе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29" y="2487084"/>
            <a:ext cx="2450865" cy="1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1984265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Жилищно-коммунальное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326262"/>
              </p:ext>
            </p:extLst>
          </p:nvPr>
        </p:nvGraphicFramePr>
        <p:xfrm>
          <a:off x="3275856" y="436498"/>
          <a:ext cx="5760640" cy="644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4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3120" y="3152608"/>
            <a:ext cx="1768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109 257,9 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1026" name="Picture 2" descr="Новости ⁄ Кожевниковский райо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99502"/>
            <a:ext cx="265741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оммунальное хозяйств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50609"/>
            <a:ext cx="2675760" cy="19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ЖКХ - что это? Отвечаем на вопрос. Жилищно-коммунальное хозяйство. Качество  и стоимость услуг ЖКХ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37408"/>
            <a:ext cx="2437385" cy="18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" y="476672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Проектно-сметная документация – это что такое? Порядок разработки,  выполнение и согласование archexpert.kz » Энциклопедия стрелкового оружия и  воору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" y="3262767"/>
            <a:ext cx="2090534" cy="12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Ð¾Ð¼ÑÐºÐ°Ñ Ð¾Ð±Ð»Ð°ÑÑÑ Ð¿Ð¸ÑÑÐµÐ²Ð°Ñ Ð²Ð¾Ð´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48" y="5065779"/>
            <a:ext cx="2137929" cy="12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08403589"/>
              </p:ext>
            </p:extLst>
          </p:nvPr>
        </p:nvGraphicFramePr>
        <p:xfrm>
          <a:off x="1928794" y="500042"/>
          <a:ext cx="7107702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5728" y="770729"/>
            <a:ext cx="18771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Ремонт, замена, восстановление водопровода и канализации | Инженерные  систем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4" y="3995774"/>
            <a:ext cx="1994156" cy="13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875287"/>
              </p:ext>
            </p:extLst>
          </p:nvPr>
        </p:nvGraphicFramePr>
        <p:xfrm>
          <a:off x="2002837" y="411251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https://setivspb.ru/upload/iblock/aa2/aa29d0b504990b0aa18c918fe9e0ef9d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30661"/>
          <a:stretch/>
        </p:blipFill>
        <p:spPr bwMode="auto">
          <a:xfrm>
            <a:off x="-6854" y="1004281"/>
            <a:ext cx="1986566" cy="148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" y="836712"/>
            <a:ext cx="2314327" cy="28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051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61665930"/>
              </p:ext>
            </p:extLst>
          </p:nvPr>
        </p:nvGraphicFramePr>
        <p:xfrm>
          <a:off x="646039" y="548680"/>
          <a:ext cx="8460432" cy="624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5231" y="1454786"/>
            <a:ext cx="1684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4 383,5 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100 %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9" y="390294"/>
            <a:ext cx="3010802" cy="36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37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dirty="0">
              <a:solidFill>
                <a:srgbClr val="002B8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46349628"/>
              </p:ext>
            </p:extLst>
          </p:nvPr>
        </p:nvGraphicFramePr>
        <p:xfrm>
          <a:off x="2843808" y="1268760"/>
          <a:ext cx="6215779" cy="23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207" y="4293096"/>
            <a:ext cx="8697586" cy="132343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 составило 99,7 %, 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исполнены на 100,5 %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99,6 %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уровню 2020 года в одинаковых условиях 74,8 % 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1124743"/>
            <a:ext cx="20432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году в расчете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жителя </a:t>
            </a:r>
            <a:r>
              <a:rPr lang="ru-RU" sz="18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приходилось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44 125  рублей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4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бразование онлайн: может ли интернет заменить школу? | РБК Трен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10" y="3991995"/>
            <a:ext cx="3403941" cy="22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572"/>
            <a:ext cx="2381228" cy="28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Образование  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7211" y="3281791"/>
            <a:ext cx="4625482" cy="8559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72 853,2 тыс. руб., 98,0 %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908720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112 384,3 тыс. руб., 98,9 %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34544" y="2002538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356 126,3 тыс. руб., 99,3 %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4551385"/>
            <a:ext cx="4600128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19 469,2 тыс. руб., 99,2 %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925" y="1037054"/>
            <a:ext cx="1883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570 170,0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569 920,4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98,9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31327"/>
              </p:ext>
            </p:extLst>
          </p:nvPr>
        </p:nvGraphicFramePr>
        <p:xfrm>
          <a:off x="30533" y="2290287"/>
          <a:ext cx="9005962" cy="43516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16492"/>
                <a:gridCol w="3059818"/>
                <a:gridCol w="1352013"/>
                <a:gridCol w="996220"/>
                <a:gridCol w="1494330"/>
                <a:gridCol w="1387089"/>
              </a:tblGrid>
              <a:tr h="11235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 </a:t>
                      </a: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241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23 159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25 957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+2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797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+12,1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65760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38 458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+ 3 522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32 296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+ 3 659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+12,8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8760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22 635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+3 817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+18,6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369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18 595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22 635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+4 040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+21,7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19 382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+1 618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1665645"/>
            <a:ext cx="4666862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в дошкольных учреждениях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Строительство детского сада заканчивается в селе Кожевников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b="23450"/>
          <a:stretch/>
        </p:blipFill>
        <p:spPr bwMode="auto">
          <a:xfrm>
            <a:off x="6995796" y="437596"/>
            <a:ext cx="2148204" cy="12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Детский сад на 145 мест открылся в Кожевнико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8572" b="9855"/>
          <a:stretch/>
        </p:blipFill>
        <p:spPr bwMode="auto">
          <a:xfrm>
            <a:off x="0" y="449579"/>
            <a:ext cx="2088232" cy="13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00462"/>
              </p:ext>
            </p:extLst>
          </p:nvPr>
        </p:nvGraphicFramePr>
        <p:xfrm>
          <a:off x="65959" y="2138861"/>
          <a:ext cx="9030995" cy="432472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876795"/>
                <a:gridCol w="3084167"/>
                <a:gridCol w="1109070"/>
                <a:gridCol w="1109070"/>
                <a:gridCol w="1624378"/>
                <a:gridCol w="1227515"/>
              </a:tblGrid>
              <a:tr h="8495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5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648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общеобразовательным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учреждениям: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29 906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+ 3 086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3432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51 853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55 792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+ 3 939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836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35 014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+ 4 459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250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Учителя: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36 525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+ 4 262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21 297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+ 4 062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26 127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30 590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+ 4 463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18 293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+ 947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7676" y="1319230"/>
            <a:ext cx="5527661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школах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Муниципальное автономное общеобразовательное учреждение &quot;Кожевниковская СОШ  № 2&quot; » МАОУ КСОШ №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В сердце каждого - школа, всем здесь рады всегда!» - KP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26" y="408749"/>
            <a:ext cx="1729474" cy="12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МАОУ КСОШ №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918"/>
            <a:ext cx="1873208" cy="14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5800"/>
              </p:ext>
            </p:extLst>
          </p:nvPr>
        </p:nvGraphicFramePr>
        <p:xfrm>
          <a:off x="1721861" y="1137859"/>
          <a:ext cx="7314636" cy="46632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10160"/>
                <a:gridCol w="2524488"/>
                <a:gridCol w="871814"/>
                <a:gridCol w="962452"/>
                <a:gridCol w="1251499"/>
                <a:gridCol w="994223"/>
              </a:tblGrid>
              <a:tr h="110226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Изменение,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рост,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6088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учреждениям дошкольного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88223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33 311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815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35 903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+ 2 767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82967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18 793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- 6,8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3" y="553084"/>
            <a:ext cx="9102857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учреждениях дополнительного   образования                     (ДДТ ДЮСШ, ДШИ)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0" descr="Кожевниковский центр культуры и досуга: фотоконкурс продолжается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31685" b="34863"/>
          <a:stretch/>
        </p:blipFill>
        <p:spPr bwMode="auto">
          <a:xfrm>
            <a:off x="41143" y="5085184"/>
            <a:ext cx="16223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ogddt МКОУДО Дом детского творчества с.Кожевниково Томская область:  Контактная информац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268760"/>
            <a:ext cx="1533258" cy="11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2" name="Picture 10" descr="МБУ ДО ДЮСШ Переволоцкого района Оренбургской обла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1725646" cy="113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Детский сад № 7 «Росинка» | Образова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024336" cy="19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6901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1052736"/>
            <a:ext cx="17331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486  ребенка посещали детские сады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606901"/>
            <a:ext cx="5904656" cy="5976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обеспечение госгарантий 56 073 т. руб.</a:t>
            </a:r>
          </a:p>
          <a:p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том числе: Достижение целевых показателей в части повышения заработной платы «Дорожная карта»  9 564,6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детского сада Солнышко 2 корпус 3 807,9 т. 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"Развитие образования в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2021-2026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  3 232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"Улучшение условий охраны труда в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2021-2024 годы с прогнозом на 2025 и 2026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31,3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"Профилактика терроризма и экстремизма, а также минимизация и (или) ликвидация последствий проявлений терроризма и экстремизма в муниципальном образовании "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район" на 2021-2025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18,0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7 494,2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Решению Думы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произведены расходы на сумму  5 700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19741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Глобус мира на столе школы стоковое изображение. изображение насчитывающей  отмело - 1506354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6" y="3501008"/>
            <a:ext cx="3060813" cy="203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575511" cy="30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учреждения профинансированы на 126 210 тыс. руб. или 100 %;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казенные учреждения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229 916 тыс. руб., или 99,4 %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9225" y="764704"/>
            <a:ext cx="5832648" cy="5760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стипендия Губернатора Томской области молодым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 322 тыс. руб.;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вознаграждение за классное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17 831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бесплатного горячего питания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10 022,5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6 234,6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автотранспортного средства «МКОУ ООШ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Новосергеевская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 1 576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Резервный фонд финансирования непредвиденных расходов Администрации Томской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488,7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1 482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«Доступная среда для инвалидов 94,8 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Подвоз обучающихся  577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1 089,5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1628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5952" y="764704"/>
            <a:ext cx="23838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625 детей (53 группы обучения);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им.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Н.И.Вакурина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321 ребенок (24 группы);</a:t>
            </a:r>
          </a:p>
          <a:p>
            <a:pPr algn="ctr"/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320 детей  (7 отделений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класса)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7729" y="908720"/>
            <a:ext cx="5800735" cy="54726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4 550,7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из резервного фонда Губернатора ТО 12 788 т. руб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на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здания мебелью и оборудованием, на приобретение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рояля, благоустройство территории)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"Профилактика террористической и экстремистской деятельности в муниципальном образовании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2018-2022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354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611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специалистов на территории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на период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2021-2026годы»  45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"Развитие культуры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на 2021-2026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197,6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дополнительное образование — Главное управление образования администрации  города Краснояр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" y="4005064"/>
            <a:ext cx="285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8089" y="926616"/>
            <a:ext cx="2383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 затрачено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 бюджета на летний отдых детей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3 087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100 %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школьного возраста составил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762401"/>
              </p:ext>
            </p:extLst>
          </p:nvPr>
        </p:nvGraphicFramePr>
        <p:xfrm>
          <a:off x="2771800" y="548680"/>
          <a:ext cx="6264697" cy="453650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08018"/>
                <a:gridCol w="1573553"/>
                <a:gridCol w="1283126"/>
              </a:tblGrid>
              <a:tr h="60061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</a:p>
                    <a:p>
                      <a:pPr algn="l" fontAlgn="b"/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детей, путевок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191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путевками в школьные летние лагеря с двухразовым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питанием и лагеря осеннего и зимнего пребывания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u="none" strike="noStrike" dirty="0" smtClean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</a:t>
                      </a:r>
                    </a:p>
                    <a:p>
                      <a:pPr algn="ctr" fontAlgn="ctr"/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176,9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960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летней трудовой занятости подростков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573,5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783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путевок в загородные стационарные лагеря оздоровительного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типа (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оздоровительный лагерь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«Восход»</a:t>
                      </a: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 пригороде г. Томска)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920,4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5574" y="5229200"/>
            <a:ext cx="8736905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отдыха детей в каникулярное время  областная субсидия       2 158,7  тыс. руб. </a:t>
            </a:r>
            <a:r>
              <a:rPr lang="ru-RU" sz="1800" b="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800" b="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организацию отдыха детей в каникулярное время за счет средств местного бюджета </a:t>
            </a:r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-307,8 </a:t>
            </a:r>
            <a:r>
              <a:rPr lang="ru-RU" sz="1800" b="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8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ациональный проект «Культура» 2019-2024. Паспорт проекта, цели и задач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82" y="4365104"/>
            <a:ext cx="3255608" cy="15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87" y="317521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980728"/>
            <a:ext cx="5760640" cy="12241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домов культуры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при плане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43 423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41 935,5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96,9 % ( Переданные полномочия по культуре 23 617,9 тыс. руб.)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4401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16 320,9тыс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99,3 % к плану.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149080"/>
            <a:ext cx="5760640" cy="22322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ежегодного фестиваля «Преодолей себя» декада инвалидов 30 тыс. руб.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районных конкурсов и праздников 44,9 тыс. руб. </a:t>
            </a:r>
          </a:p>
          <a:p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93825" y="984987"/>
            <a:ext cx="20604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Культуру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65 002,3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63 379,9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87" y="317521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931916"/>
            <a:ext cx="5760640" cy="14889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"Капитальный ремонт фасада здания МКУК "КМЦКС"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Дом Культуры ул. Уткина 17, с.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Вороново1 этап»  1000 тыс. руб. –ОБ;780,4 тыс. руб. – МБ (инициативное бюджетирование)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1521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молодежной политики, физической культуры и спорта в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2021-2026 годы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35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919871"/>
            <a:ext cx="5760640" cy="27494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резервного фонда администрации Томской области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укрепление материально-технической базы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МКУК "МЦКС" и МКУ ДО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ДШИ»  445,1 тыс. руб.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по плану мероприятий ("дорожной карте") "Изменения в сфере культуры, направленные на повышение её эффективности" в части повышения заработной платы работников культуры муниципальных учреждений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13 101,5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93825" y="984987"/>
            <a:ext cx="20604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Культуру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65 002,3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63 379,9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Общество, культура и культурный прогресс. | Мудрый Философ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11803" r="15460" b="11803"/>
          <a:stretch/>
        </p:blipFill>
        <p:spPr bwMode="auto">
          <a:xfrm>
            <a:off x="6306755" y="3878761"/>
            <a:ext cx="2634631" cy="21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1" y="5226783"/>
            <a:ext cx="878727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является высокодотационным Налоговые и неналоговые доходы составляют 17,2 %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Безвозмездная помощь из вышестоящих бюджетов 82,8 %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60337"/>
            <a:ext cx="3622482" cy="20005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бюджет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доходов 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897 990, 8 тыс. руб.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960948"/>
            <a:ext cx="4032448" cy="9361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1086" y="2960948"/>
            <a:ext cx="3895701" cy="9361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2168" y="3897052"/>
            <a:ext cx="266429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154 100 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3865811"/>
            <a:ext cx="2808312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743 890,2 тыс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руговая стрелка 11"/>
          <p:cNvSpPr/>
          <p:nvPr/>
        </p:nvSpPr>
        <p:spPr>
          <a:xfrm rot="16564125">
            <a:off x="1678169" y="504232"/>
            <a:ext cx="2437183" cy="2743941"/>
          </a:xfrm>
          <a:prstGeom prst="circular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5841311">
            <a:off x="6398557" y="1204229"/>
            <a:ext cx="2202690" cy="1129318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AutoShape 8" descr="580_080819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37" y="692696"/>
            <a:ext cx="8690144" cy="22467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рамках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«Поддержка специалистов в системе здравоохранения </a:t>
            </a:r>
            <a:r>
              <a:rPr lang="ru-RU" dirty="0" err="1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создание условий для проживания специалистов системы здравоохранения. </a:t>
            </a:r>
            <a:endParaRPr lang="ru-RU" dirty="0" smtClean="0">
              <a:solidFill>
                <a:srgbClr val="0039A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Возмещены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за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наём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жилья 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шести специалистам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здравоохранения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сумме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140,5 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рублей, 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100 %. </a:t>
            </a:r>
            <a:endParaRPr lang="ru-RU" sz="3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Названа минимальная стоимость аренды жилья в Москве в 2021 году :: Жилье ::  РБК Недвиж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Кто может получить арендное жилье с выкупом в 2020 году: газета  Недвижимость | kn.k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9"/>
          <a:stretch/>
        </p:blipFill>
        <p:spPr bwMode="auto">
          <a:xfrm>
            <a:off x="967691" y="3068960"/>
            <a:ext cx="2612569" cy="29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tethoscope-g3fe680103_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480434" cy="29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08694"/>
            <a:ext cx="2575511" cy="30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70651114"/>
              </p:ext>
            </p:extLst>
          </p:nvPr>
        </p:nvGraphicFramePr>
        <p:xfrm>
          <a:off x="827584" y="597389"/>
          <a:ext cx="8208912" cy="626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7635" y="807329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детства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32 540,3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94,9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56681172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25" y="355811"/>
            <a:ext cx="2232248" cy="26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8639"/>
            <a:ext cx="9144000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6724" y="396194"/>
            <a:ext cx="6975580" cy="304698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МКУ КР «СОЦ «Колос» составили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5 437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(97,4 %),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плане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5 580,3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хоккейного движения в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 50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членов сборной района и лучшего спортивного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 70,4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услуг 44,5 тыс. руб.</a:t>
            </a:r>
          </a:p>
          <a:p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тестирования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ГТО 85,5 тыс. руб.</a:t>
            </a:r>
          </a:p>
          <a:p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480" y="5641579"/>
            <a:ext cx="8568952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Массовый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Субсидия на приобретение оборудования для малобюджетных площадок по месту жительства 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учебы 630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9263"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480" y="3826495"/>
            <a:ext cx="6395697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высших достижений исполнено  67,7 тыс. руб. (78,8 %)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спортивных команд района в областных соревнованиях  299,2 тыс. руб.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Приобретение спортивного инвентаря  208,6 тыс. руб.</a:t>
            </a:r>
            <a:endParaRPr lang="ru-RU" sz="1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446" y="709619"/>
            <a:ext cx="16196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7 006,3 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6 896,3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97,4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Физкультура, спорт, здоровье - будущее России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91" y="3699246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Финансовая помощь бюджетам сельских поселений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4683" y="707442"/>
            <a:ext cx="3959525" cy="212365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30 222,3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счет средств областного бюджета 26 329,1 тыс. руб.; за счет средств районного бюджета </a:t>
            </a:r>
          </a:p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3 893,2 тыс. руб. )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3356992"/>
            <a:ext cx="7452320" cy="286232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межбюджетные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13 458,5 тыс. руб. (100%)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поддержку мер по обеспечению сбалансированности местных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 14 962,3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фонда ГО и ЧС 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аварийно-восстановительных работы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артезианской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скважины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пер. Дзержинского, 7-а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МБТ На оплату осужденным  лицам по отбыванию исправительных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211,6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37" y="454320"/>
            <a:ext cx="2718074" cy="30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8056" y="1268760"/>
            <a:ext cx="1962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46 347,1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45 596,3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98,4 </a:t>
            </a:r>
            <a:r>
              <a:rPr lang="ru-RU" sz="14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 descr="СОЦИАЛЬНЫЙ КОНТРАКТ – Новости – Ступинское управление социальной защиты  населен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16609" r="6359" b="16609"/>
          <a:stretch/>
        </p:blipFill>
        <p:spPr bwMode="auto">
          <a:xfrm>
            <a:off x="0" y="5463848"/>
            <a:ext cx="2795125" cy="13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Дотации государственным предприятиям. Что такое дотация? Кому выдают  дотации? Дотации на поддержку сбалансированности бюджетов субъектов Р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45357"/>
            <a:ext cx="2614199" cy="20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dirty="0" smtClean="0">
                <a:solidFill>
                  <a:srgbClr val="0039A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ru-RU" sz="32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65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4569" y="260648"/>
            <a:ext cx="87849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для граждан» подготовлен Управлением финансов Администрации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с.Кожевниково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Гагарина,17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График работы  Управления финансов: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понедельника  по пятницу - с 9-00 до 17-00;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суббота, воскресенье - выходные дни.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Обеденный перерыв - с 13-00 до 14-00.</a:t>
            </a: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kojevnik@findep.org</a:t>
            </a:r>
            <a:b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8(38244) 2-12-16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Скаридова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Ольга Владимировна 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исполняющая обязанности начальника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Управления финансов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653136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электронной версией бюджета для граждан можно ознакомиться на сайте Администрации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http://kogadm.ru/content/budget_grashdan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632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85117161"/>
              </p:ext>
            </p:extLst>
          </p:nvPr>
        </p:nvGraphicFramePr>
        <p:xfrm>
          <a:off x="5724128" y="548680"/>
          <a:ext cx="34198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75" y="4725144"/>
            <a:ext cx="3183906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помощи в 2021 году из вышестоящих бюджетов к уровню 2020 года составляет 74,8 %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5790391" y="729791"/>
            <a:ext cx="725825" cy="5507521"/>
          </a:xfrm>
          <a:prstGeom prst="lef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2803369"/>
            <a:ext cx="3183906" cy="15339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993 894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819" y="752915"/>
            <a:ext cx="4036573" cy="119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2451" y="729791"/>
            <a:ext cx="3204357" cy="180972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811 693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707904" y="729791"/>
            <a:ext cx="2082487" cy="5507521"/>
            <a:chOff x="3522484" y="-977003"/>
            <a:chExt cx="983424" cy="681599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88460" y="-977003"/>
              <a:ext cx="886156" cy="681599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522484" y="0"/>
              <a:ext cx="983424" cy="445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utoShape 4" descr="https://www.ipbr.org/assets/i/news/taxe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21421" y="2414575"/>
            <a:ext cx="2118731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743 890,2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0" y="328672"/>
            <a:ext cx="2655060" cy="28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Поступление  налоговых доходов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41763011"/>
              </p:ext>
            </p:extLst>
          </p:nvPr>
        </p:nvGraphicFramePr>
        <p:xfrm>
          <a:off x="3275856" y="395498"/>
          <a:ext cx="5184576" cy="26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266" y="846815"/>
            <a:ext cx="21985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 исполнение по налоговым доходам  102,3 % ,  увеличение поступлений в бюджет на 128,5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уровня 2020 года.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171753"/>
              </p:ext>
            </p:extLst>
          </p:nvPr>
        </p:nvGraphicFramePr>
        <p:xfrm>
          <a:off x="0" y="2990279"/>
          <a:ext cx="9090249" cy="3824355"/>
        </p:xfrm>
        <a:graphic>
          <a:graphicData uri="http://schemas.openxmlformats.org/drawingml/2006/table">
            <a:tbl>
              <a:tblPr firstRow="1" bandRow="1"/>
              <a:tblGrid>
                <a:gridCol w="4617561"/>
                <a:gridCol w="1448726"/>
                <a:gridCol w="1521163"/>
                <a:gridCol w="1502799"/>
              </a:tblGrid>
              <a:tr h="942777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налоговых доходов,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115 888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топливо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по упрощенной системе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Патентная система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1" y="0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налога на доходы физических лиц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75579540"/>
              </p:ext>
            </p:extLst>
          </p:nvPr>
        </p:nvGraphicFramePr>
        <p:xfrm>
          <a:off x="14062" y="617538"/>
          <a:ext cx="9129938" cy="440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74" y="5445224"/>
            <a:ext cx="8808913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НДФЛ в районный бюджет за три года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13 117 т. р.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580_080819-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580_080819-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акцизов на топливо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77283370"/>
              </p:ext>
            </p:extLst>
          </p:nvPr>
        </p:nvGraphicFramePr>
        <p:xfrm>
          <a:off x="391041" y="4149080"/>
          <a:ext cx="87129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7118" y="5548974"/>
            <a:ext cx="8568952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2021 года выполнен на 103,4 % (больше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60,5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Прирост к уровню 2021 года 282,8 тыс. руб.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181" y="3068960"/>
            <a:ext cx="8036361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распределение доходов от акцизов осуществлялось : по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федеральный бюджет, по 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- в бюджеты субъектов Российской Федерации; </a:t>
            </a:r>
            <a:endParaRPr lang="ru-RU" sz="1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В Татарстане простились с жертвами крушения самолета под Мензелинско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19884" r="6096" b="14739"/>
          <a:stretch/>
        </p:blipFill>
        <p:spPr bwMode="auto">
          <a:xfrm>
            <a:off x="3733800" y="548680"/>
            <a:ext cx="5410200" cy="22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УСН с 2021 года: что изменится для ИП и ОО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 t="20500" r="14064"/>
          <a:stretch/>
        </p:blipFill>
        <p:spPr bwMode="auto">
          <a:xfrm>
            <a:off x="33240" y="728094"/>
            <a:ext cx="2533219" cy="19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92" y="1988840"/>
            <a:ext cx="6624735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УСН в районный бюджет за три года     2 478,33  т. р.  (норматив зачисления в бюджет района 30%). Количество плательщиков по системе УСН в районе 196.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поступления отражены за 4 квартал 2020 года(норматив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зачисления 100%).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данная система налогообложения прекратила свое действие.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237788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5 737,5  т. р.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64400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4 792 ,3 т. 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6880043" y="3850463"/>
            <a:ext cx="2160240" cy="1173296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1 143,2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5 050,6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3 872,7 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2 572,3  т. р</a:t>
            </a:r>
          </a:p>
        </p:txBody>
      </p:sp>
      <p:pic>
        <p:nvPicPr>
          <p:cNvPr id="6146" name="Picture 2" descr="Плательщики ЕНВД с 1 января 2021 года автоматически снимаются с учет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" y="3899709"/>
            <a:ext cx="2387739" cy="14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Что сдают на УСН: основные положения для ИП и ООО, условия перехода, как  уменьшить на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Что сдают на УСН: основные положения для ИП и ООО, условия перехода, как  уменьшить нало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резентация отчет 2018 год РБ [Автосохраненный]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39784</TotalTime>
  <Words>4680</Words>
  <Application>Microsoft Office PowerPoint</Application>
  <PresentationFormat>Экран (4:3)</PresentationFormat>
  <Paragraphs>903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46</vt:i4>
      </vt:variant>
    </vt:vector>
  </HeadingPairs>
  <TitlesOfParts>
    <vt:vector size="49" baseType="lpstr">
      <vt:lpstr>Презентация отчет 2018 год РБ [Автосохраненный]</vt:lpstr>
      <vt:lpstr>7_Трек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oev</dc:creator>
  <cp:lastModifiedBy>Пользователь</cp:lastModifiedBy>
  <cp:revision>2670</cp:revision>
  <cp:lastPrinted>2021-05-27T03:14:01Z</cp:lastPrinted>
  <dcterms:modified xsi:type="dcterms:W3CDTF">2022-06-10T03:37:04Z</dcterms:modified>
</cp:coreProperties>
</file>