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0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1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4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91" r:id="rId1"/>
    <p:sldMasterId id="2147486182" r:id="rId2"/>
  </p:sldMasterIdLst>
  <p:notesMasterIdLst>
    <p:notesMasterId r:id="rId46"/>
  </p:notesMasterIdLst>
  <p:handoutMasterIdLst>
    <p:handoutMasterId r:id="rId47"/>
  </p:handoutMasterIdLst>
  <p:sldIdLst>
    <p:sldId id="498" r:id="rId3"/>
    <p:sldId id="459" r:id="rId4"/>
    <p:sldId id="455" r:id="rId5"/>
    <p:sldId id="453" r:id="rId6"/>
    <p:sldId id="493" r:id="rId7"/>
    <p:sldId id="494" r:id="rId8"/>
    <p:sldId id="495" r:id="rId9"/>
    <p:sldId id="452" r:id="rId10"/>
    <p:sldId id="496" r:id="rId11"/>
    <p:sldId id="454" r:id="rId12"/>
    <p:sldId id="456" r:id="rId13"/>
    <p:sldId id="499" r:id="rId14"/>
    <p:sldId id="500" r:id="rId15"/>
    <p:sldId id="501" r:id="rId16"/>
    <p:sldId id="502" r:id="rId17"/>
    <p:sldId id="503" r:id="rId18"/>
    <p:sldId id="458" r:id="rId19"/>
    <p:sldId id="460" r:id="rId20"/>
    <p:sldId id="464" r:id="rId21"/>
    <p:sldId id="461" r:id="rId22"/>
    <p:sldId id="462" r:id="rId23"/>
    <p:sldId id="465" r:id="rId24"/>
    <p:sldId id="463" r:id="rId25"/>
    <p:sldId id="466" r:id="rId26"/>
    <p:sldId id="497" r:id="rId27"/>
    <p:sldId id="484" r:id="rId28"/>
    <p:sldId id="483" r:id="rId29"/>
    <p:sldId id="485" r:id="rId30"/>
    <p:sldId id="487" r:id="rId31"/>
    <p:sldId id="488" r:id="rId32"/>
    <p:sldId id="486" r:id="rId33"/>
    <p:sldId id="468" r:id="rId34"/>
    <p:sldId id="469" r:id="rId35"/>
    <p:sldId id="473" r:id="rId36"/>
    <p:sldId id="491" r:id="rId37"/>
    <p:sldId id="492" r:id="rId38"/>
    <p:sldId id="478" r:id="rId39"/>
    <p:sldId id="481" r:id="rId40"/>
    <p:sldId id="482" r:id="rId41"/>
    <p:sldId id="479" r:id="rId42"/>
    <p:sldId id="480" r:id="rId43"/>
    <p:sldId id="490" r:id="rId44"/>
    <p:sldId id="489" r:id="rId45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82"/>
    <a:srgbClr val="007033"/>
    <a:srgbClr val="FFFFCC"/>
    <a:srgbClr val="0039AC"/>
    <a:srgbClr val="293315"/>
    <a:srgbClr val="990000"/>
    <a:srgbClr val="F17593"/>
    <a:srgbClr val="009A46"/>
    <a:srgbClr val="00FF00"/>
    <a:srgbClr val="212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4" autoAdjust="0"/>
    <p:restoredTop sz="96305" autoAdjust="0"/>
  </p:normalViewPr>
  <p:slideViewPr>
    <p:cSldViewPr>
      <p:cViewPr>
        <p:scale>
          <a:sx n="70" d="100"/>
          <a:sy n="70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267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D\Desktop\&#1054;&#1090;&#1095;&#1077;&#1090;%202018%20&#1056;&#1041;\&#1054;&#1058;&#1063;&#1045;&#1058;%20&#1075;&#1086;&#1076;\&#1042;&#1089;&#1105;%20&#1074;%20EXL\&#1074;&#1099;&#1073;&#1086;&#1088;&#1082;&#1080;\&#1076;&#1083;&#1103;%20&#1087;&#1088;&#1080;&#1083;&#1086;&#1078;&#1077;&#1085;&#1080;&#1103;%20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53;&#1072;&#1095;&#1072;&#1083;&#1100;&#1085;&#1080;&#1082;\Desktop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&#1053;&#1072;&#1095;&#1072;&#1083;&#1100;&#1085;&#1080;&#1082;\Desktop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5;&#1072;&#1083;&#1100;&#1085;&#1080;&#1082;\Desktop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5;&#1072;&#1083;&#1100;&#1085;&#1080;&#1082;\Desktop\&#1086;&#1090;&#1095;&#1077;&#1090;%202018%20&#1075;&#1086;&#1076;\&#1054;&#1058;&#1063;&#1045;&#1058;%20&#1075;&#1086;&#1076;\&#1042;&#1089;&#1105;%20&#1074;%20EXL\&#1074;&#1099;&#1073;&#1086;&#1088;&#1082;&#1080;\&#1076;&#1083;&#1103;%20&#1087;&#1088;&#1080;&#1083;&#1086;&#1078;&#1077;&#1085;&#1080;&#1103;%20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5;&#1072;&#1083;&#1100;&#1085;&#1080;&#1082;\Desktop\&#1086;&#1090;&#1095;&#1077;&#1090;%202018%20&#1075;&#1086;&#1076;\&#1054;&#1058;&#1063;&#1045;&#1058;%20&#1075;&#1086;&#1076;\&#1042;&#1089;&#1105;%20&#1074;%20EXL\&#1074;&#1099;&#1073;&#1086;&#1088;&#1082;&#1080;\&#1076;&#1083;&#1103;%20&#1087;&#1088;&#1080;&#1083;&#1086;&#1078;&#1077;&#1085;&#1080;&#1103;%203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49293370484724"/>
          <c:y val="0"/>
          <c:w val="0.82431126664722454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143000" h="1143000" prst="convex"/>
              <a:bevelB w="1143000" h="1143000"/>
            </a:sp3d>
          </c:spPr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5">
                    <a:shade val="30000"/>
                    <a:satMod val="120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/>
                <a:lightRig rig="balanced" dir="tr">
                  <a:rot lat="0" lon="0" rev="8700000"/>
                </a:lightRig>
              </a:scene3d>
              <a:sp3d>
                <a:bevelT w="190500" h="38100"/>
              </a:sp3d>
            </c:spPr>
          </c:dPt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перечисления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125235.08500000002</c:v>
                </c:pt>
                <c:pt idx="1">
                  <c:v>550626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 b="1" i="0" baseline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0122727714591257E-3"/>
          <c:y val="7.6557209909801213E-3"/>
          <c:w val="0.5109282346651115"/>
          <c:h val="0.92136359609226515"/>
        </c:manualLayout>
      </c:layout>
      <c:overlay val="0"/>
      <c:txPr>
        <a:bodyPr/>
        <a:lstStyle/>
        <a:p>
          <a:pPr>
            <a:defRPr sz="1800" b="1" i="0" baseline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0447573253252775E-2"/>
          <c:w val="0.50676056856497043"/>
          <c:h val="0.86126917355355503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4"/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Lbls>
            <c:dLbl>
              <c:idx val="0"/>
              <c:layout>
                <c:manualLayout>
                  <c:x val="5.8752742159765683E-2"/>
                  <c:y val="1.3151636380956809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679294885796536E-2"/>
                  <c:y val="-1.926987875708232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 </a:t>
                    </a:r>
                    <a:r>
                      <a:rPr lang="en-US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635,6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862335825478653E-2"/>
                  <c:y val="-9.815802596330770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 </a:t>
                    </a: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656,7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Лист1!$B$3:$B$5</c:f>
              <c:numCache>
                <c:formatCode>#,##0.000</c:formatCode>
                <c:ptCount val="3"/>
                <c:pt idx="0">
                  <c:v>12.5</c:v>
                </c:pt>
                <c:pt idx="1">
                  <c:v>15635.642</c:v>
                </c:pt>
                <c:pt idx="2">
                  <c:v>5656.7460000000001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2"/>
          <c:order val="2"/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6.3276300044948858E-2"/>
                  <c:y val="7.7376202974628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677865266841645"/>
                  <c:y val="-0.26871785617612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224628171478562E-2"/>
                  <c:y val="-9.784934455601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915244969378827E-2"/>
                  <c:y val="-4.0643409157188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7242443132108487"/>
                  <c:y val="-1.7599883347914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дор.фонд!$B$34:$B$38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дор.фонд!$E$34:$E$38</c:f>
              <c:numCache>
                <c:formatCode>#,##0.0</c:formatCode>
                <c:ptCount val="5"/>
                <c:pt idx="0">
                  <c:v>98503.442999999999</c:v>
                </c:pt>
                <c:pt idx="1">
                  <c:v>338437.92099999997</c:v>
                </c:pt>
                <c:pt idx="2">
                  <c:v>38041.883000000002</c:v>
                </c:pt>
                <c:pt idx="3">
                  <c:v>2738.5650000000001</c:v>
                </c:pt>
                <c:pt idx="4">
                  <c:v>19760.611000000001</c:v>
                </c:pt>
              </c:numCache>
            </c:numRef>
          </c:val>
        </c:ser>
        <c:ser>
          <c:idx val="1"/>
          <c:order val="1"/>
          <c:cat>
            <c:strRef>
              <c:f>дор.фонд!$B$34:$B$38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дор.фонд!$D$34:$D$38</c:f>
            </c:numRef>
          </c:val>
        </c:ser>
        <c:ser>
          <c:idx val="0"/>
          <c:order val="0"/>
          <c:cat>
            <c:strRef>
              <c:f>дор.фонд!$B$34:$B$38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дор.фонд!$C$34:$C$38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287179365949744"/>
          <c:y val="3.6272042696926174E-2"/>
          <c:w val="0.33712820634050256"/>
          <c:h val="0.8984790075664596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26706847815798"/>
          <c:y val="0.32266724961806947"/>
          <c:w val="0.26478685181852712"/>
          <c:h val="0.6148328205381486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66355640404104421"/>
          <c:y val="0.16491594162553641"/>
          <c:w val="0.33309014190127645"/>
          <c:h val="0.66304024497428915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prst="angle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>
                <c:manualLayout>
                  <c:x val="4.6733357036211351E-3"/>
                  <c:y val="-0.3909379430721234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2B82"/>
                        </a:solidFill>
                      </a:rPr>
                      <a:t>52 </a:t>
                    </a:r>
                    <a:r>
                      <a:rPr lang="en-US" b="1" dirty="0" smtClean="0">
                        <a:solidFill>
                          <a:srgbClr val="002B82"/>
                        </a:solidFill>
                      </a:rPr>
                      <a:t>469,8</a:t>
                    </a:r>
                    <a:r>
                      <a:rPr lang="ru-RU" b="1" dirty="0" smtClean="0">
                        <a:solidFill>
                          <a:srgbClr val="002B82"/>
                        </a:solidFill>
                      </a:rPr>
                      <a:t> </a:t>
                    </a:r>
                    <a:r>
                      <a:rPr lang="ru-RU" b="1" dirty="0" err="1" smtClean="0">
                        <a:solidFill>
                          <a:srgbClr val="002B82"/>
                        </a:solidFill>
                      </a:rPr>
                      <a:t>т.руб</a:t>
                    </a:r>
                    <a:r>
                      <a:rPr lang="ru-RU" b="1" dirty="0" smtClean="0">
                        <a:solidFill>
                          <a:srgbClr val="002B82"/>
                        </a:solidFill>
                      </a:rPr>
                      <a:t>.</a:t>
                    </a:r>
                    <a:endParaRPr lang="en-US" dirty="0">
                      <a:solidFill>
                        <a:srgbClr val="002B8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5 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417,3</a:t>
                    </a:r>
                    <a:endParaRPr lang="ru-RU" b="1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 т.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'123'!$G$46:$G$47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</c:v>
                </c:pt>
              </c:strCache>
            </c:strRef>
          </c:cat>
          <c:val>
            <c:numRef>
              <c:f>'123'!$H$46:$H$47</c:f>
              <c:numCache>
                <c:formatCode>#,##0.000</c:formatCode>
                <c:ptCount val="2"/>
                <c:pt idx="0">
                  <c:v>52469.821000000004</c:v>
                </c:pt>
                <c:pt idx="1">
                  <c:v>5417.3289999999997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993827096964135"/>
          <c:y val="0.51911676956624997"/>
          <c:w val="0.27591591404023164"/>
          <c:h val="0.428999505185107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455551533700561E-4"/>
          <c:y val="0.36388345017941731"/>
          <c:w val="0.52667714339983729"/>
          <c:h val="0.63611654982058274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39700" prst="cross"/>
            </a:sp3d>
          </c:spPr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64741540672696"/>
                  <c:y val="-0.10318153682779835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B8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469594095733386"/>
                  <c:y val="9.4920189243042255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B8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002B8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'Бюджет (2)'!$H$48:$H$49</c:f>
              <c:strCache>
                <c:ptCount val="2"/>
                <c:pt idx="0">
                  <c:v>Дотации на выравнивание бюджетной обеспеченности споселений (из областного бюджета – 23 256,0 тыс. рублей;
из местного бюджета - 3 717,0 тыс. рублей)
</c:v>
                </c:pt>
                <c:pt idx="1">
                  <c:v>Прочие межбюджетные трансферты общего характера</c:v>
                </c:pt>
              </c:strCache>
            </c:strRef>
          </c:cat>
          <c:val>
            <c:numRef>
              <c:f>'Бюджет (2)'!$I$48:$I$49</c:f>
              <c:numCache>
                <c:formatCode>#,##0.0</c:formatCode>
                <c:ptCount val="2"/>
                <c:pt idx="0">
                  <c:v>26973.035</c:v>
                </c:pt>
                <c:pt idx="1">
                  <c:v>12295.329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>
          <a:bevelT w="101600" prst="riblet"/>
        </a:sp3d>
      </c:spPr>
    </c:plotArea>
    <c:legend>
      <c:legendPos val="r"/>
      <c:layout>
        <c:manualLayout>
          <c:xMode val="edge"/>
          <c:yMode val="edge"/>
          <c:x val="0.65308349848822056"/>
          <c:y val="0"/>
          <c:w val="0.34312361917592843"/>
          <c:h val="1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49548361217479E-4"/>
          <c:y val="2.5761399412522951E-2"/>
          <c:w val="0.42597321147049155"/>
          <c:h val="0.65485648426128262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2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5.217525153105862E-2"/>
                  <c:y val="-0.194046066624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453740157480315E-2"/>
                  <c:y val="4.7667142455495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440179352580927E-2"/>
                  <c:y val="1.3826850725058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7881255468066493"/>
                  <c:y val="8.6832622553365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налоговые!$A$2:$A$8</c:f>
              <c:strCache>
                <c:ptCount val="7"/>
                <c:pt idx="0">
                  <c:v>Налог на доходы физических лиц 90 586 т.р.; 70,3 %</c:v>
                </c:pt>
                <c:pt idx="1">
                  <c:v>Акцизы  1 483 т.р. ;1,2 %</c:v>
                </c:pt>
                <c:pt idx="2">
                  <c:v>Налог, взимаемый в связи с применением упрощенной системы налогообложения 2 795 т.р. ;2,2 %</c:v>
                </c:pt>
                <c:pt idx="3">
                  <c:v>Единый налог на вмененный доход для отдельных видов деятельности 5 407 т.р.; 4,2 %</c:v>
                </c:pt>
                <c:pt idx="4">
                  <c:v>Единый сельскохозяйственный налог 97 т.р.; 0,1 %</c:v>
                </c:pt>
                <c:pt idx="5">
                  <c:v>Патентная система налогообложения 157 т.р. 4 0,%</c:v>
                </c:pt>
                <c:pt idx="6">
                  <c:v>Государственная пошлина 1 706 т.р.; 1,3 %</c:v>
                </c:pt>
              </c:strCache>
            </c:strRef>
          </c:cat>
          <c:val>
            <c:numRef>
              <c:f>налоговые!$B$2:$B$8</c:f>
              <c:numCache>
                <c:formatCode>#,##0</c:formatCode>
                <c:ptCount val="7"/>
                <c:pt idx="0">
                  <c:v>90586</c:v>
                </c:pt>
                <c:pt idx="1">
                  <c:v>1483</c:v>
                </c:pt>
                <c:pt idx="2">
                  <c:v>2795</c:v>
                </c:pt>
                <c:pt idx="3">
                  <c:v>5407</c:v>
                </c:pt>
                <c:pt idx="4">
                  <c:v>97</c:v>
                </c:pt>
                <c:pt idx="5">
                  <c:v>157</c:v>
                </c:pt>
                <c:pt idx="6">
                  <c:v>1706</c:v>
                </c:pt>
              </c:numCache>
            </c:numRef>
          </c:val>
        </c:ser>
        <c:ser>
          <c:idx val="1"/>
          <c:order val="1"/>
          <c:cat>
            <c:strRef>
              <c:f>налоговые!$A$2:$A$8</c:f>
              <c:strCache>
                <c:ptCount val="7"/>
                <c:pt idx="0">
                  <c:v>Налог на доходы физических лиц 90 586 т.р.; 70,3 %</c:v>
                </c:pt>
                <c:pt idx="1">
                  <c:v>Акцизы  1 483 т.р. ;1,2 %</c:v>
                </c:pt>
                <c:pt idx="2">
                  <c:v>Налог, взимаемый в связи с применением упрощенной системы налогообложения 2 795 т.р. ;2,2 %</c:v>
                </c:pt>
                <c:pt idx="3">
                  <c:v>Единый налог на вмененный доход для отдельных видов деятельности 5 407 т.р.; 4,2 %</c:v>
                </c:pt>
                <c:pt idx="4">
                  <c:v>Единый сельскохозяйственный налог 97 т.р.; 0,1 %</c:v>
                </c:pt>
                <c:pt idx="5">
                  <c:v>Патентная система налогообложения 157 т.р. 4 0,%</c:v>
                </c:pt>
                <c:pt idx="6">
                  <c:v>Государственная пошлина 1 706 т.р.; 1,3 %</c:v>
                </c:pt>
              </c:strCache>
            </c:strRef>
          </c:cat>
          <c:val>
            <c:numRef>
              <c:f>налоговые!$C$2:$C$8</c:f>
              <c:numCache>
                <c:formatCode>0.0</c:formatCode>
                <c:ptCount val="7"/>
                <c:pt idx="0">
                  <c:v>70.31349451532077</c:v>
                </c:pt>
                <c:pt idx="1">
                  <c:v>1.1511150990905961</c:v>
                </c:pt>
                <c:pt idx="2">
                  <c:v>2.1694987875645415</c:v>
                </c:pt>
                <c:pt idx="3">
                  <c:v>4.196951679556876</c:v>
                </c:pt>
                <c:pt idx="4">
                  <c:v>7.5292086724064594E-2</c:v>
                </c:pt>
                <c:pt idx="5">
                  <c:v>0.12186451150183654</c:v>
                </c:pt>
                <c:pt idx="6">
                  <c:v>1.3242092778479808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4410051573243231"/>
          <c:y val="1.3238937387142413E-2"/>
          <c:w val="0.55899484267567723"/>
          <c:h val="0.9690416855699675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</c:legend>
    <c:plotVisOnly val="1"/>
    <c:dispBlanksAs val="zero"/>
    <c:showDLblsOverMax val="0"/>
  </c:chart>
  <c:txPr>
    <a:bodyPr/>
    <a:lstStyle/>
    <a:p>
      <a:pPr>
        <a:defRPr sz="1600" b="1">
          <a:solidFill>
            <a:srgbClr val="002B8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212781434420995E-4"/>
          <c:w val="0.39667893768311552"/>
          <c:h val="0.65456033021247662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cat>
            <c:strRef>
              <c:f>'неналоговые (2)'!$A$2:$A$11</c:f>
              <c:strCache>
                <c:ptCount val="10"/>
                <c:pt idx="0">
                  <c:v>Арендная плата за земли 2 853 т.р. ; 2,2 %</c:v>
                </c:pt>
                <c:pt idx="1">
                  <c:v>Доходы от сдачи в аренду имущества 857 т.р.; 0,7 %</c:v>
                </c:pt>
                <c:pt idx="2">
                  <c:v>Платежи от прибыли МУП 61 т.р.</c:v>
                </c:pt>
                <c:pt idx="3">
                  <c:v>Плата за негативное воздействие на окружающую среду -255 т.р.</c:v>
                </c:pt>
                <c:pt idx="4">
                  <c:v>Доходы от оказания платных услуг 11 170 т.р.; 8,7 %</c:v>
                </c:pt>
                <c:pt idx="5">
                  <c:v>Доходы от компенсации затрат государства 895 т.р. ;0,7 %</c:v>
                </c:pt>
                <c:pt idx="6">
                  <c:v>Доходы от продажи земельных участков 1 430 т.р. ;1,1 %</c:v>
                </c:pt>
                <c:pt idx="7">
                  <c:v>Доходы от продажи муниципального имущества 7 489 т.р.; 5.8 %</c:v>
                </c:pt>
                <c:pt idx="8">
                  <c:v>Штрафы 1 997 т.р. ; 1.6 %</c:v>
                </c:pt>
                <c:pt idx="9">
                  <c:v>Прочие неналоговые 102 т.р.; 0, 1 %</c:v>
                </c:pt>
              </c:strCache>
            </c:strRef>
          </c:cat>
          <c:val>
            <c:numRef>
              <c:f>'неналоговые (2)'!$B$2:$B$11</c:f>
              <c:numCache>
                <c:formatCode>#,##0</c:formatCode>
                <c:ptCount val="10"/>
                <c:pt idx="0">
                  <c:v>2853</c:v>
                </c:pt>
                <c:pt idx="1">
                  <c:v>857</c:v>
                </c:pt>
                <c:pt idx="2">
                  <c:v>61</c:v>
                </c:pt>
                <c:pt idx="3">
                  <c:v>-255</c:v>
                </c:pt>
                <c:pt idx="4">
                  <c:v>11170.3</c:v>
                </c:pt>
                <c:pt idx="5">
                  <c:v>895</c:v>
                </c:pt>
                <c:pt idx="6">
                  <c:v>1430</c:v>
                </c:pt>
                <c:pt idx="7">
                  <c:v>7489</c:v>
                </c:pt>
                <c:pt idx="8">
                  <c:v>1997</c:v>
                </c:pt>
                <c:pt idx="9">
                  <c:v>102.455</c:v>
                </c:pt>
              </c:numCache>
            </c:numRef>
          </c:val>
        </c:ser>
        <c:ser>
          <c:idx val="1"/>
          <c:order val="1"/>
          <c:cat>
            <c:strRef>
              <c:f>'неналоговые (2)'!$A$2:$A$11</c:f>
              <c:strCache>
                <c:ptCount val="10"/>
                <c:pt idx="0">
                  <c:v>Арендная плата за земли 2 853 т.р. ; 2,2 %</c:v>
                </c:pt>
                <c:pt idx="1">
                  <c:v>Доходы от сдачи в аренду имущества 857 т.р.; 0,7 %</c:v>
                </c:pt>
                <c:pt idx="2">
                  <c:v>Платежи от прибыли МУП 61 т.р.</c:v>
                </c:pt>
                <c:pt idx="3">
                  <c:v>Плата за негативное воздействие на окружающую среду -255 т.р.</c:v>
                </c:pt>
                <c:pt idx="4">
                  <c:v>Доходы от оказания платных услуг 11 170 т.р.; 8,7 %</c:v>
                </c:pt>
                <c:pt idx="5">
                  <c:v>Доходы от компенсации затрат государства 895 т.р. ;0,7 %</c:v>
                </c:pt>
                <c:pt idx="6">
                  <c:v>Доходы от продажи земельных участков 1 430 т.р. ;1,1 %</c:v>
                </c:pt>
                <c:pt idx="7">
                  <c:v>Доходы от продажи муниципального имущества 7 489 т.р.; 5.8 %</c:v>
                </c:pt>
                <c:pt idx="8">
                  <c:v>Штрафы 1 997 т.р. ; 1.6 %</c:v>
                </c:pt>
                <c:pt idx="9">
                  <c:v>Прочие неналоговые 102 т.р.; 0, 1 %</c:v>
                </c:pt>
              </c:strCache>
            </c:strRef>
          </c:cat>
          <c:val>
            <c:numRef>
              <c:f>'неналоговые (2)'!$C$2:$C$11</c:f>
              <c:numCache>
                <c:formatCode>0.0</c:formatCode>
                <c:ptCount val="10"/>
                <c:pt idx="0">
                  <c:v>2.2145187981830552</c:v>
                </c:pt>
                <c:pt idx="1">
                  <c:v>0.66520946724250918</c:v>
                </c:pt>
                <c:pt idx="2">
                  <c:v>4.7348631857401527E-2</c:v>
                </c:pt>
                <c:pt idx="3">
                  <c:v>-0.1979328053055307</c:v>
                </c:pt>
                <c:pt idx="4">
                  <c:v>8.6704659415857588</c:v>
                </c:pt>
                <c:pt idx="5">
                  <c:v>0.69470533626843167</c:v>
                </c:pt>
                <c:pt idx="6">
                  <c:v>1.1099761238702313</c:v>
                </c:pt>
                <c:pt idx="7">
                  <c:v>5.8130148193455584</c:v>
                </c:pt>
                <c:pt idx="8">
                  <c:v>1.5500855380201757</c:v>
                </c:pt>
                <c:pt idx="9">
                  <c:v>7.9526296343443756E-2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42005760149029747"/>
          <c:y val="0"/>
          <c:w val="0.57994239850970264"/>
          <c:h val="1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 b="1">
          <a:solidFill>
            <a:srgbClr val="002B8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72324292796732E-2"/>
          <c:y val="0"/>
          <c:w val="0.60974963546223393"/>
          <c:h val="0.81299761719229979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explosion val="3"/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3.438451443569554E-2"/>
                  <c:y val="0.153703345107389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387809857101196"/>
                  <c:y val="-2.34569298176032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4113444152814231E-2"/>
                  <c:y val="-0.294160488008971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1851851851851816E-2"/>
                  <c:y val="2.71604304607435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002B8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безвозмездные!$A$2:$A$5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безвозмездные!$B$2:$B$5</c:f>
              <c:numCache>
                <c:formatCode>#,##0</c:formatCode>
                <c:ptCount val="4"/>
                <c:pt idx="0">
                  <c:v>138775</c:v>
                </c:pt>
                <c:pt idx="1">
                  <c:v>106287</c:v>
                </c:pt>
                <c:pt idx="2">
                  <c:v>375400</c:v>
                </c:pt>
                <c:pt idx="3">
                  <c:v>55820</c:v>
                </c:pt>
              </c:numCache>
            </c:numRef>
          </c:val>
        </c:ser>
        <c:ser>
          <c:idx val="1"/>
          <c:order val="1"/>
          <c:cat>
            <c:strRef>
              <c:f>безвозмездные!$A$2:$A$5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безвозмездные!$C$2:$C$5</c:f>
              <c:numCache>
                <c:formatCode>0.0</c:formatCode>
                <c:ptCount val="4"/>
                <c:pt idx="0">
                  <c:v>20.562884419623607</c:v>
                </c:pt>
                <c:pt idx="1">
                  <c:v>15.748998712365575</c:v>
                </c:pt>
                <c:pt idx="2">
                  <c:v>55.624621229520464</c:v>
                </c:pt>
                <c:pt idx="3">
                  <c:v>8.2710877917736614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12857438281581"/>
          <c:y val="4.7148641332620894E-2"/>
          <c:w val="0.58287142561718441"/>
          <c:h val="0.8745813957179359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Лист2!$B$4:$B$43</c:f>
              <c:strCache>
                <c:ptCount val="11"/>
                <c:pt idx="0">
                  <c:v>Здравоохранение</c:v>
                </c:pt>
                <c:pt idx="1">
                  <c:v>Национальная безопасность</c:v>
                </c:pt>
                <c:pt idx="2">
                  <c:v>Национальная оборона</c:v>
                </c:pt>
                <c:pt idx="3">
                  <c:v>Физическая культура и спорт</c:v>
                </c:pt>
                <c:pt idx="4">
                  <c:v>Жилищно-коммунальное хозяйство</c:v>
                </c:pt>
                <c:pt idx="5">
                  <c:v>Межбюджетные трансферты</c:v>
                </c:pt>
                <c:pt idx="6">
                  <c:v>Общегосударственные вопросы</c:v>
                </c:pt>
                <c:pt idx="7">
                  <c:v>Социальная политика</c:v>
                </c:pt>
                <c:pt idx="8">
                  <c:v>Культура</c:v>
                </c:pt>
                <c:pt idx="9">
                  <c:v>Национальная экономика</c:v>
                </c:pt>
                <c:pt idx="10">
                  <c:v>Образование</c:v>
                </c:pt>
              </c:strCache>
            </c:strRef>
          </c:cat>
          <c:val>
            <c:numRef>
              <c:f>Лист2!$C$4:$C$43</c:f>
            </c:numRef>
          </c:val>
        </c:ser>
        <c:ser>
          <c:idx val="1"/>
          <c:order val="1"/>
          <c:invertIfNegative val="0"/>
          <c:cat>
            <c:strRef>
              <c:f>Лист2!$B$4:$B$43</c:f>
              <c:strCache>
                <c:ptCount val="11"/>
                <c:pt idx="0">
                  <c:v>Здравоохранение</c:v>
                </c:pt>
                <c:pt idx="1">
                  <c:v>Национальная безопасность</c:v>
                </c:pt>
                <c:pt idx="2">
                  <c:v>Национальная оборона</c:v>
                </c:pt>
                <c:pt idx="3">
                  <c:v>Физическая культура и спорт</c:v>
                </c:pt>
                <c:pt idx="4">
                  <c:v>Жилищно-коммунальное хозяйство</c:v>
                </c:pt>
                <c:pt idx="5">
                  <c:v>Межбюджетные трансферты</c:v>
                </c:pt>
                <c:pt idx="6">
                  <c:v>Общегосударственные вопросы</c:v>
                </c:pt>
                <c:pt idx="7">
                  <c:v>Социальная политика</c:v>
                </c:pt>
                <c:pt idx="8">
                  <c:v>Культура</c:v>
                </c:pt>
                <c:pt idx="9">
                  <c:v>Национальная экономика</c:v>
                </c:pt>
                <c:pt idx="10">
                  <c:v>Образование</c:v>
                </c:pt>
              </c:strCache>
            </c:strRef>
          </c:cat>
          <c:val>
            <c:numRef>
              <c:f>Лист2!$D$4:$D$43</c:f>
            </c:numRef>
          </c:val>
        </c:ser>
        <c:ser>
          <c:idx val="2"/>
          <c:order val="2"/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Лист2!$B$4:$B$43</c:f>
              <c:strCache>
                <c:ptCount val="11"/>
                <c:pt idx="0">
                  <c:v>Здравоохранение</c:v>
                </c:pt>
                <c:pt idx="1">
                  <c:v>Национальная безопасность</c:v>
                </c:pt>
                <c:pt idx="2">
                  <c:v>Национальная оборона</c:v>
                </c:pt>
                <c:pt idx="3">
                  <c:v>Физическая культура и спорт</c:v>
                </c:pt>
                <c:pt idx="4">
                  <c:v>Жилищно-коммунальное хозяйство</c:v>
                </c:pt>
                <c:pt idx="5">
                  <c:v>Межбюджетные трансферты</c:v>
                </c:pt>
                <c:pt idx="6">
                  <c:v>Общегосударственные вопросы</c:v>
                </c:pt>
                <c:pt idx="7">
                  <c:v>Социальная политика</c:v>
                </c:pt>
                <c:pt idx="8">
                  <c:v>Культура</c:v>
                </c:pt>
                <c:pt idx="9">
                  <c:v>Национальная экономика</c:v>
                </c:pt>
                <c:pt idx="10">
                  <c:v>Образование</c:v>
                </c:pt>
              </c:strCache>
            </c:strRef>
          </c:cat>
          <c:val>
            <c:numRef>
              <c:f>Лист2!$E$4:$E$43</c:f>
              <c:numCache>
                <c:formatCode>#,##0.0</c:formatCode>
                <c:ptCount val="11"/>
                <c:pt idx="0">
                  <c:v>165.9</c:v>
                </c:pt>
                <c:pt idx="1">
                  <c:v>478.3</c:v>
                </c:pt>
                <c:pt idx="2">
                  <c:v>1556.7</c:v>
                </c:pt>
                <c:pt idx="3">
                  <c:v>10589.484</c:v>
                </c:pt>
                <c:pt idx="4">
                  <c:v>21304.886999999999</c:v>
                </c:pt>
                <c:pt idx="5">
                  <c:v>39268.364000000001</c:v>
                </c:pt>
                <c:pt idx="6">
                  <c:v>44973.196999999993</c:v>
                </c:pt>
                <c:pt idx="7">
                  <c:v>55399.263999999996</c:v>
                </c:pt>
                <c:pt idx="8">
                  <c:v>57887.15</c:v>
                </c:pt>
                <c:pt idx="9">
                  <c:v>114687.334</c:v>
                </c:pt>
                <c:pt idx="10">
                  <c:v>497482.42300000007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67264"/>
        <c:axId val="121468800"/>
      </c:barChart>
      <c:catAx>
        <c:axId val="1214672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5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1468800"/>
        <c:crosses val="autoZero"/>
        <c:auto val="1"/>
        <c:lblAlgn val="ctr"/>
        <c:lblOffset val="100"/>
        <c:noMultiLvlLbl val="0"/>
      </c:catAx>
      <c:valAx>
        <c:axId val="12146880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21467264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bg1"/>
          </a:solidFill>
        </a:ln>
        <a:scene3d>
          <a:camera prst="orthographicFront"/>
          <a:lightRig rig="threePt" dir="t">
            <a:rot lat="0" lon="0" rev="8400000"/>
          </a:lightRig>
        </a:scene3d>
        <a:sp3d prstMaterial="metal">
          <a:bevelT w="50800"/>
          <a:bevelB w="431800" h="508000"/>
        </a:sp3d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612332069176364E-2"/>
          <c:y val="0.34451779664081922"/>
          <c:w val="0.41897282533780561"/>
          <c:h val="0.56925269550688073"/>
        </c:manualLayout>
      </c:layout>
      <c:pieChart>
        <c:varyColors val="1"/>
        <c:ser>
          <c:idx val="2"/>
          <c:order val="2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2"/>
            <c:bubble3D val="0"/>
            <c:spPr>
              <a:solidFill>
                <a:srgbClr val="FFC000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1.0901697068875936E-2"/>
                  <c:y val="-7.331484579856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386207317030069E-2"/>
                  <c:y val="1.2773146723184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039261616872075"/>
                  <c:y val="-0.20210940380626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076498874275878E-2"/>
                  <c:y val="-2.5347151512495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'Бюджет (2)'!$B$13:$B$17</c:f>
              <c:strCache>
                <c:ptCount val="5"/>
                <c:pt idx="0">
                  <c:v>Функционирование Главы Кожевниковского района</c:v>
                </c:pt>
                <c:pt idx="1">
                  <c:v>Функционирование Думы Кожевниковского района</c:v>
                </c:pt>
                <c:pt idx="2">
                  <c:v>Функционирование  администрации Кожевниковского района</c:v>
                </c:pt>
                <c:pt idx="3">
                  <c:v>Судебная система(субвенция на составление списков присяжных заседателей)</c:v>
                </c:pt>
                <c:pt idx="4">
                  <c:v>Обеспечение деятельности финансовых органов и органов финансово-бюджетного надзора</c:v>
                </c:pt>
              </c:strCache>
            </c:strRef>
          </c:cat>
          <c:val>
            <c:numRef>
              <c:f>'Бюджет (2)'!$E$13:$E$17</c:f>
              <c:numCache>
                <c:formatCode>#,##0.0</c:formatCode>
                <c:ptCount val="5"/>
                <c:pt idx="0">
                  <c:v>1489.5519999999999</c:v>
                </c:pt>
                <c:pt idx="1">
                  <c:v>594.47299999999996</c:v>
                </c:pt>
                <c:pt idx="2">
                  <c:v>27406.786</c:v>
                </c:pt>
                <c:pt idx="3">
                  <c:v>121.25</c:v>
                </c:pt>
                <c:pt idx="4">
                  <c:v>7509.3810000000003</c:v>
                </c:pt>
              </c:numCache>
            </c:numRef>
          </c:val>
        </c:ser>
        <c:ser>
          <c:idx val="1"/>
          <c:order val="1"/>
          <c:cat>
            <c:strRef>
              <c:f>'Бюджет (2)'!$B$13:$B$17</c:f>
              <c:strCache>
                <c:ptCount val="5"/>
                <c:pt idx="0">
                  <c:v>Функционирование Главы Кожевниковского района</c:v>
                </c:pt>
                <c:pt idx="1">
                  <c:v>Функционирование Думы Кожевниковского района</c:v>
                </c:pt>
                <c:pt idx="2">
                  <c:v>Функционирование  администрации Кожевниковского района</c:v>
                </c:pt>
                <c:pt idx="3">
                  <c:v>Судебная система(субвенция на составление списков присяжных заседателей)</c:v>
                </c:pt>
                <c:pt idx="4">
                  <c:v>Обеспечение деятельности финансовых органов и органов финансово-бюджетного надзора</c:v>
                </c:pt>
              </c:strCache>
            </c:strRef>
          </c:cat>
          <c:val>
            <c:numRef>
              <c:f>'Бюджет (2)'!$D$13:$D$17</c:f>
            </c:numRef>
          </c:val>
        </c:ser>
        <c:ser>
          <c:idx val="0"/>
          <c:order val="0"/>
          <c:cat>
            <c:strRef>
              <c:f>'Бюджет (2)'!$B$13:$B$17</c:f>
              <c:strCache>
                <c:ptCount val="5"/>
                <c:pt idx="0">
                  <c:v>Функционирование Главы Кожевниковского района</c:v>
                </c:pt>
                <c:pt idx="1">
                  <c:v>Функционирование Думы Кожевниковского района</c:v>
                </c:pt>
                <c:pt idx="2">
                  <c:v>Функционирование  администрации Кожевниковского района</c:v>
                </c:pt>
                <c:pt idx="3">
                  <c:v>Судебная система(субвенция на составление списков присяжных заседателей)</c:v>
                </c:pt>
                <c:pt idx="4">
                  <c:v>Обеспечение деятельности финансовых органов и органов финансово-бюджетного надзора</c:v>
                </c:pt>
              </c:strCache>
            </c:strRef>
          </c:cat>
          <c:val>
            <c:numRef>
              <c:f>'Бюджет (2)'!$C$13:$C$17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4677664272662046"/>
          <c:y val="1.5247038795459925E-2"/>
          <c:w val="0.53223357273379546"/>
          <c:h val="0.83830800489045765"/>
        </c:manualLayout>
      </c:layout>
      <c:overlay val="0"/>
      <c:txPr>
        <a:bodyPr/>
        <a:lstStyle/>
        <a:p>
          <a:pPr>
            <a:defRPr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208576139415574E-3"/>
          <c:y val="0.39439959452396817"/>
          <c:w val="0.40576736092298088"/>
          <c:h val="0.55417947454071237"/>
        </c:manualLayout>
      </c:layout>
      <c:pieChart>
        <c:varyColors val="1"/>
        <c:ser>
          <c:idx val="2"/>
          <c:order val="2"/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dPt>
            <c:idx val="0"/>
            <c:bubble3D val="0"/>
            <c:spPr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>
                <c:manualLayout>
                  <c:x val="-0.12301922944826221"/>
                  <c:y val="-0.15006622733904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22775253967322E-2"/>
                  <c:y val="6.3584902272102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319703321099801E-2"/>
                  <c:y val="-2.3098293879714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175888593749541E-2"/>
                  <c:y val="-3.998843266298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2B8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'Бюджет (2)'!$B$25:$B$28</c:f>
              <c:strCache>
                <c:ptCount val="4"/>
                <c:pt idx="0">
                  <c:v>Сельское хозяйство </c:v>
                </c:pt>
                <c:pt idx="1">
                  <c:v>Дорожное хозяйство (дорожные фонды)</c:v>
                </c:pt>
                <c:pt idx="2">
                  <c:v>Связь и информатика (Субсидия для развития сети сотовой связи стандарта GSM с. Осиновка, с. Елгай</c:v>
                </c:pt>
                <c:pt idx="3">
                  <c:v>Общеэкономические вопросы (Развитие деятельности Бизнес-инкубатора, Конкурс предпринимательских проектов "Стартующий бизнес", и прочее)</c:v>
                </c:pt>
              </c:strCache>
            </c:strRef>
          </c:cat>
          <c:val>
            <c:numRef>
              <c:f>'Бюджет (2)'!$E$25:$E$28</c:f>
              <c:numCache>
                <c:formatCode>#,##0.0</c:formatCode>
                <c:ptCount val="4"/>
                <c:pt idx="0">
                  <c:v>78450.904999999999</c:v>
                </c:pt>
                <c:pt idx="1">
                  <c:v>31432.807000000001</c:v>
                </c:pt>
                <c:pt idx="2">
                  <c:v>1700</c:v>
                </c:pt>
                <c:pt idx="3">
                  <c:v>3103.6210000000001</c:v>
                </c:pt>
              </c:numCache>
            </c:numRef>
          </c:val>
        </c:ser>
        <c:ser>
          <c:idx val="1"/>
          <c:order val="1"/>
          <c:cat>
            <c:strRef>
              <c:f>'Бюджет (2)'!$B$25:$B$28</c:f>
              <c:strCache>
                <c:ptCount val="4"/>
                <c:pt idx="0">
                  <c:v>Сельское хозяйство </c:v>
                </c:pt>
                <c:pt idx="1">
                  <c:v>Дорожное хозяйство (дорожные фонды)</c:v>
                </c:pt>
                <c:pt idx="2">
                  <c:v>Связь и информатика (Субсидия для развития сети сотовой связи стандарта GSM с. Осиновка, с. Елгай</c:v>
                </c:pt>
                <c:pt idx="3">
                  <c:v>Общеэкономические вопросы (Развитие деятельности Бизнес-инкубатора, Конкурс предпринимательских проектов "Стартующий бизнес", и прочее)</c:v>
                </c:pt>
              </c:strCache>
            </c:strRef>
          </c:cat>
          <c:val>
            <c:numRef>
              <c:f>'Бюджет (2)'!$D$25:$D$28</c:f>
            </c:numRef>
          </c:val>
        </c:ser>
        <c:ser>
          <c:idx val="0"/>
          <c:order val="0"/>
          <c:cat>
            <c:strRef>
              <c:f>'Бюджет (2)'!$B$25:$B$28</c:f>
              <c:strCache>
                <c:ptCount val="4"/>
                <c:pt idx="0">
                  <c:v>Сельское хозяйство </c:v>
                </c:pt>
                <c:pt idx="1">
                  <c:v>Дорожное хозяйство (дорожные фонды)</c:v>
                </c:pt>
                <c:pt idx="2">
                  <c:v>Связь и информатика (Субсидия для развития сети сотовой связи стандарта GSM с. Осиновка, с. Елгай</c:v>
                </c:pt>
                <c:pt idx="3">
                  <c:v>Общеэкономические вопросы (Развитие деятельности Бизнес-инкубатора, Конкурс предпринимательских проектов "Стартующий бизнес", и прочее)</c:v>
                </c:pt>
              </c:strCache>
            </c:strRef>
          </c:cat>
          <c:val>
            <c:numRef>
              <c:f>'Бюджет (2)'!$C$25:$C$28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1333201690569449"/>
          <c:y val="0"/>
          <c:w val="0.3686781524978156"/>
          <c:h val="0.91556867124494556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600" b="1">
              <a:solidFill>
                <a:srgbClr val="0039AC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572388715875946E-2"/>
          <c:y val="0.37586116589352769"/>
          <c:w val="0.36815853081954075"/>
          <c:h val="0.48138938924845687"/>
        </c:manualLayout>
      </c:layout>
      <c:pieChart>
        <c:varyColors val="1"/>
        <c:ser>
          <c:idx val="1"/>
          <c:order val="1"/>
          <c:cat>
            <c:strRef>
              <c:f>дор.фонд!$B$25:$B$28</c:f>
              <c:strCache>
                <c:ptCount val="4"/>
                <c:pt idx="0">
                  <c:v>Содержание дорог 6 055 т.р.</c:v>
                </c:pt>
                <c:pt idx="1">
                  <c:v>Капитальный ремонт дорог общего пользования (ОБ -21 530 т.р.; РБ- 3 846,9 т.р.)</c:v>
                </c:pt>
                <c:pt idx="2">
                  <c:v>Предоставление иных межбюджетных трансфертов сельским поселениям на ремонт дорог -7 741,5 т.р.</c:v>
                </c:pt>
                <c:pt idx="3">
                  <c:v>Общеэкономические вопросы</c:v>
                </c:pt>
              </c:strCache>
            </c:strRef>
          </c:cat>
          <c:val>
            <c:numRef>
              <c:f>дор.фонд!$D$25:$D$28</c:f>
            </c:numRef>
          </c:val>
        </c:ser>
        <c:ser>
          <c:idx val="0"/>
          <c:order val="0"/>
          <c:cat>
            <c:strRef>
              <c:f>дор.фонд!$B$25:$B$28</c:f>
              <c:strCache>
                <c:ptCount val="4"/>
                <c:pt idx="0">
                  <c:v>Содержание дорог 6 055 т.р.</c:v>
                </c:pt>
                <c:pt idx="1">
                  <c:v>Капитальный ремонт дорог общего пользования (ОБ -21 530 т.р.; РБ- 3 846,9 т.р.)</c:v>
                </c:pt>
                <c:pt idx="2">
                  <c:v>Предоставление иных межбюджетных трансфертов сельским поселениям на ремонт дорог -7 741,5 т.р.</c:v>
                </c:pt>
                <c:pt idx="3">
                  <c:v>Общеэкономические вопросы</c:v>
                </c:pt>
              </c:strCache>
            </c:strRef>
          </c:cat>
          <c:val>
            <c:numRef>
              <c:f>дор.фонд!$C$25:$C$28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422411089193852"/>
          <c:y val="8.0831025219925204E-3"/>
          <c:w val="0.37577594490454691"/>
          <c:h val="0.92098307229785292"/>
        </c:manualLayout>
      </c:layout>
      <c:overlay val="0"/>
      <c:txPr>
        <a:bodyPr/>
        <a:lstStyle/>
        <a:p>
          <a:pPr>
            <a:defRPr sz="1600" b="1">
              <a:solidFill>
                <a:srgbClr val="0039AC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32602592767470279"/>
          <c:w val="0.43932226031394694"/>
          <c:h val="0.67397407232529716"/>
        </c:manualLayout>
      </c:layout>
      <c:pieChart>
        <c:varyColors val="1"/>
        <c:ser>
          <c:idx val="2"/>
          <c:order val="2"/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887788407914818E-2"/>
                  <c:y val="-0.22595926841462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2B8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дор.фонд!$B$25:$B$27</c:f>
              <c:strCache>
                <c:ptCount val="3"/>
                <c:pt idx="0">
                  <c:v>Содержание дорог 6 055 т.р.</c:v>
                </c:pt>
                <c:pt idx="1">
                  <c:v>Капитальный ремонт дорог общего пользования (ОБ -21 530 т.р.; РБ- 3 846,9 т.р.)</c:v>
                </c:pt>
                <c:pt idx="2">
                  <c:v>Предоставление иных межбюджетных трансфертов сельским поселениям на ремонт дорог -7 741,5 т.р.</c:v>
                </c:pt>
              </c:strCache>
            </c:strRef>
          </c:cat>
          <c:val>
            <c:numRef>
              <c:f>дор.фонд!$E$25:$E$27</c:f>
              <c:numCache>
                <c:formatCode>#,##0.0</c:formatCode>
                <c:ptCount val="3"/>
                <c:pt idx="0">
                  <c:v>6055.9</c:v>
                </c:pt>
                <c:pt idx="1">
                  <c:v>25376.9</c:v>
                </c:pt>
                <c:pt idx="2">
                  <c:v>7741.5</c:v>
                </c:pt>
              </c:numCache>
            </c:numRef>
          </c:val>
        </c:ser>
        <c:ser>
          <c:idx val="1"/>
          <c:order val="1"/>
          <c:cat>
            <c:strRef>
              <c:f>дор.фонд!$B$25:$B$27</c:f>
              <c:strCache>
                <c:ptCount val="3"/>
                <c:pt idx="0">
                  <c:v>Содержание дорог 6 055 т.р.</c:v>
                </c:pt>
                <c:pt idx="1">
                  <c:v>Капитальный ремонт дорог общего пользования (ОБ -21 530 т.р.; РБ- 3 846,9 т.р.)</c:v>
                </c:pt>
                <c:pt idx="2">
                  <c:v>Предоставление иных межбюджетных трансфертов сельским поселениям на ремонт дорог -7 741,5 т.р.</c:v>
                </c:pt>
              </c:strCache>
            </c:strRef>
          </c:cat>
          <c:val>
            <c:numRef>
              <c:f>дор.фонд!$D$25:$D$28</c:f>
            </c:numRef>
          </c:val>
        </c:ser>
        <c:ser>
          <c:idx val="0"/>
          <c:order val="0"/>
          <c:cat>
            <c:strRef>
              <c:f>дор.фонд!$B$25:$B$27</c:f>
              <c:strCache>
                <c:ptCount val="3"/>
                <c:pt idx="0">
                  <c:v>Содержание дорог 6 055 т.р.</c:v>
                </c:pt>
                <c:pt idx="1">
                  <c:v>Капитальный ремонт дорог общего пользования (ОБ -21 530 т.р.; РБ- 3 846,9 т.р.)</c:v>
                </c:pt>
                <c:pt idx="2">
                  <c:v>Предоставление иных межбюджетных трансфертов сельским поселениям на ремонт дорог -7 741,5 т.р.</c:v>
                </c:pt>
              </c:strCache>
            </c:strRef>
          </c:cat>
          <c:val>
            <c:numRef>
              <c:f>дор.фонд!$C$25:$C$28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864858703980321"/>
          <c:y val="2.1984923529716864E-3"/>
          <c:w val="0.33352027339578838"/>
          <c:h val="0.88735244695033888"/>
        </c:manualLayout>
      </c:layout>
      <c:overlay val="0"/>
      <c:txPr>
        <a:bodyPr/>
        <a:lstStyle/>
        <a:p>
          <a:pPr>
            <a:defRPr sz="1600" b="1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externalData r:id="rId1">
    <c:autoUpdate val="0"/>
  </c:externalData>
  <c:userShapes r:id="rId2"/>
</c:chartSpace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image" Target="../media/image68.jpeg"/><Relationship Id="rId4" Type="http://schemas.openxmlformats.org/officeDocument/2006/relationships/image" Target="../media/image71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image" Target="../media/image68.jpeg"/><Relationship Id="rId4" Type="http://schemas.openxmlformats.org/officeDocument/2006/relationships/image" Target="../media/image71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E7383-7F76-4081-9E49-77448F87C2B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54FAC4-153A-4DD5-93BA-490B000F5F80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79 725,4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EB884-EF88-40D8-BDD5-49A364961B7E}" type="parTrans" cxnId="{799A401F-7D78-4963-9CF9-E202C065B90D}">
      <dgm:prSet/>
      <dgm:spPr/>
      <dgm:t>
        <a:bodyPr/>
        <a:lstStyle/>
        <a:p>
          <a:endParaRPr lang="ru-RU"/>
        </a:p>
      </dgm:t>
    </dgm:pt>
    <dgm:pt modelId="{8D4ED9B7-A614-46EE-9502-D4561324D1FA}" type="sibTrans" cxnId="{799A401F-7D78-4963-9CF9-E202C065B90D}">
      <dgm:prSet/>
      <dgm:spPr/>
      <dgm:t>
        <a:bodyPr/>
        <a:lstStyle/>
        <a:p>
          <a:endParaRPr lang="ru-RU"/>
        </a:p>
      </dgm:t>
    </dgm:pt>
    <dgm:pt modelId="{36205BDF-C8B7-4349-B35B-1424B5B71CF9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73 367,5 т. р</a:t>
          </a:r>
          <a:r>
            <a:rPr lang="ru-RU" sz="18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9781D-E424-49E1-9116-3E7632316A9A}" type="parTrans" cxnId="{0F447FDA-AE7E-4ADE-AEF9-131912C109D4}">
      <dgm:prSet/>
      <dgm:spPr/>
      <dgm:t>
        <a:bodyPr/>
        <a:lstStyle/>
        <a:p>
          <a:endParaRPr lang="ru-RU"/>
        </a:p>
      </dgm:t>
    </dgm:pt>
    <dgm:pt modelId="{28F221EE-3E13-437F-9600-E8C785B03510}" type="sibTrans" cxnId="{0F447FDA-AE7E-4ADE-AEF9-131912C109D4}">
      <dgm:prSet/>
      <dgm:spPr/>
      <dgm:t>
        <a:bodyPr/>
        <a:lstStyle/>
        <a:p>
          <a:endParaRPr lang="ru-RU"/>
        </a:p>
      </dgm:t>
    </dgm:pt>
    <dgm:pt modelId="{408EE282-943F-45EE-9DFB-F12E6F4F16B9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90 586,2 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2E1A1-4A64-48F7-9DB3-B221AF0CA352}" type="parTrans" cxnId="{C27832BB-D86C-4CF4-812C-51A0C597A545}">
      <dgm:prSet/>
      <dgm:spPr/>
      <dgm:t>
        <a:bodyPr/>
        <a:lstStyle/>
        <a:p>
          <a:endParaRPr lang="ru-RU"/>
        </a:p>
      </dgm:t>
    </dgm:pt>
    <dgm:pt modelId="{2CA9138D-BB74-4027-B386-A9D99CFB8483}" type="sibTrans" cxnId="{C27832BB-D86C-4CF4-812C-51A0C597A545}">
      <dgm:prSet/>
      <dgm:spPr/>
      <dgm:t>
        <a:bodyPr/>
        <a:lstStyle/>
        <a:p>
          <a:endParaRPr lang="ru-RU"/>
        </a:p>
      </dgm:t>
    </dgm:pt>
    <dgm:pt modelId="{62AAC77E-3312-4F62-B200-5C199AB27191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  36,19 %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B9E975-0664-44CF-9462-D285DEC57E3F}" type="parTrans" cxnId="{E16FC880-236A-4F7F-B478-1162C4B2C4A3}">
      <dgm:prSet/>
      <dgm:spPr/>
      <dgm:t>
        <a:bodyPr/>
        <a:lstStyle/>
        <a:p>
          <a:endParaRPr lang="ru-RU"/>
        </a:p>
      </dgm:t>
    </dgm:pt>
    <dgm:pt modelId="{98318AD2-0166-4E65-B317-4E9E4F742B10}" type="sibTrans" cxnId="{E16FC880-236A-4F7F-B478-1162C4B2C4A3}">
      <dgm:prSet/>
      <dgm:spPr/>
      <dgm:t>
        <a:bodyPr/>
        <a:lstStyle/>
        <a:p>
          <a:endParaRPr lang="ru-RU"/>
        </a:p>
      </dgm:t>
    </dgm:pt>
    <dgm:pt modelId="{4970393F-FBB8-46F9-9D4B-9866DBE7983B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34,39%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33D19-A327-45BF-ADBD-3F6B94E8BF95}" type="parTrans" cxnId="{D3FD0499-974E-4510-A896-DCF6F2C4A5A8}">
      <dgm:prSet/>
      <dgm:spPr/>
      <dgm:t>
        <a:bodyPr/>
        <a:lstStyle/>
        <a:p>
          <a:endParaRPr lang="ru-RU"/>
        </a:p>
      </dgm:t>
    </dgm:pt>
    <dgm:pt modelId="{AD1065F2-EB3C-40AE-8BEB-32F84D098DE5}" type="sibTrans" cxnId="{D3FD0499-974E-4510-A896-DCF6F2C4A5A8}">
      <dgm:prSet/>
      <dgm:spPr/>
      <dgm:t>
        <a:bodyPr/>
        <a:lstStyle/>
        <a:p>
          <a:endParaRPr lang="ru-RU"/>
        </a:p>
      </dgm:t>
    </dgm:pt>
    <dgm:pt modelId="{85EF7803-86A0-4F07-AA6D-9D542333DD66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        40,42 %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F4C09-7F96-4DFD-8666-28AA0D1F07D8}" type="parTrans" cxnId="{79414468-26BC-4F3D-998C-E3A6560AABB2}">
      <dgm:prSet/>
      <dgm:spPr/>
      <dgm:t>
        <a:bodyPr/>
        <a:lstStyle/>
        <a:p>
          <a:endParaRPr lang="ru-RU"/>
        </a:p>
      </dgm:t>
    </dgm:pt>
    <dgm:pt modelId="{80D25011-6403-4AEF-B126-EC88D94A2EA0}" type="sibTrans" cxnId="{79414468-26BC-4F3D-998C-E3A6560AABB2}">
      <dgm:prSet/>
      <dgm:spPr/>
      <dgm:t>
        <a:bodyPr/>
        <a:lstStyle/>
        <a:p>
          <a:endParaRPr lang="ru-RU"/>
        </a:p>
      </dgm:t>
    </dgm:pt>
    <dgm:pt modelId="{E1948182-462C-4EE8-A793-18FBCAA12A0F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в РБ 51,19 %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72864D-C99D-44D2-950C-6B32811EBAD1}" type="parTrans" cxnId="{D8773CDD-049A-464C-95A6-7FE8B09249D6}">
      <dgm:prSet/>
      <dgm:spPr/>
      <dgm:t>
        <a:bodyPr/>
        <a:lstStyle/>
        <a:p>
          <a:endParaRPr lang="ru-RU"/>
        </a:p>
      </dgm:t>
    </dgm:pt>
    <dgm:pt modelId="{3E581F86-3DD5-4EC3-9810-EBE602881FC0}" type="sibTrans" cxnId="{D8773CDD-049A-464C-95A6-7FE8B09249D6}">
      <dgm:prSet/>
      <dgm:spPr/>
      <dgm:t>
        <a:bodyPr/>
        <a:lstStyle/>
        <a:p>
          <a:endParaRPr lang="ru-RU"/>
        </a:p>
      </dgm:t>
    </dgm:pt>
    <dgm:pt modelId="{A62BF8B6-AB60-40C5-B151-0945ABBCC685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38,81 %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48922-7086-4A17-97DF-0CD27A60E3A2}" type="parTrans" cxnId="{B3F1A690-5A8F-4AA4-A031-F35F5C638BB2}">
      <dgm:prSet/>
      <dgm:spPr/>
      <dgm:t>
        <a:bodyPr/>
        <a:lstStyle/>
        <a:p>
          <a:endParaRPr lang="ru-RU"/>
        </a:p>
      </dgm:t>
    </dgm:pt>
    <dgm:pt modelId="{8B0F520F-3C38-4AE3-874C-4F78CC43525F}" type="sibTrans" cxnId="{B3F1A690-5A8F-4AA4-A031-F35F5C638BB2}">
      <dgm:prSet/>
      <dgm:spPr/>
      <dgm:t>
        <a:bodyPr/>
        <a:lstStyle/>
        <a:p>
          <a:endParaRPr lang="ru-RU"/>
        </a:p>
      </dgm:t>
    </dgm:pt>
    <dgm:pt modelId="{4958A1BC-63D8-44E8-986F-E975DD2A6FFB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в РБ 49,39 %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ECCB7D-B1A4-4746-806A-A45952818F2E}" type="parTrans" cxnId="{4B9CC5D5-EB22-4597-8493-B9B4B9DD171F}">
      <dgm:prSet/>
      <dgm:spPr/>
      <dgm:t>
        <a:bodyPr/>
        <a:lstStyle/>
        <a:p>
          <a:endParaRPr lang="ru-RU"/>
        </a:p>
      </dgm:t>
    </dgm:pt>
    <dgm:pt modelId="{E0E7F91D-D71B-4613-8153-B5F0D57CC6D2}" type="sibTrans" cxnId="{4B9CC5D5-EB22-4597-8493-B9B4B9DD171F}">
      <dgm:prSet/>
      <dgm:spPr/>
      <dgm:t>
        <a:bodyPr/>
        <a:lstStyle/>
        <a:p>
          <a:endParaRPr lang="ru-RU"/>
        </a:p>
      </dgm:t>
    </dgm:pt>
    <dgm:pt modelId="{C0C89F3A-109B-4E29-8F74-DD8AEC45E237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40,61 %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02E40-9EF3-430C-9910-C81498266146}" type="parTrans" cxnId="{DCAFD3DD-2354-4A62-80E0-C00C23C181D3}">
      <dgm:prSet/>
      <dgm:spPr/>
      <dgm:t>
        <a:bodyPr/>
        <a:lstStyle/>
        <a:p>
          <a:endParaRPr lang="ru-RU"/>
        </a:p>
      </dgm:t>
    </dgm:pt>
    <dgm:pt modelId="{AC97A32D-2089-46AE-BB85-00DAF224D8D2}" type="sibTrans" cxnId="{DCAFD3DD-2354-4A62-80E0-C00C23C181D3}">
      <dgm:prSet/>
      <dgm:spPr/>
      <dgm:t>
        <a:bodyPr/>
        <a:lstStyle/>
        <a:p>
          <a:endParaRPr lang="ru-RU"/>
        </a:p>
      </dgm:t>
    </dgm:pt>
    <dgm:pt modelId="{BABF881B-F86D-461E-9110-83C8BC40D740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       в РБ 55,42 %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1126D-1744-4AAB-A572-2C2FF5611F76}" type="parTrans" cxnId="{1819E5A2-32FC-4FAD-8763-9446FD5D091A}">
      <dgm:prSet/>
      <dgm:spPr/>
      <dgm:t>
        <a:bodyPr/>
        <a:lstStyle/>
        <a:p>
          <a:endParaRPr lang="ru-RU"/>
        </a:p>
      </dgm:t>
    </dgm:pt>
    <dgm:pt modelId="{EE45A91A-BCF0-454C-A133-37E81E78C7FF}" type="sibTrans" cxnId="{1819E5A2-32FC-4FAD-8763-9446FD5D091A}">
      <dgm:prSet/>
      <dgm:spPr/>
      <dgm:t>
        <a:bodyPr/>
        <a:lstStyle/>
        <a:p>
          <a:endParaRPr lang="ru-RU"/>
        </a:p>
      </dgm:t>
    </dgm:pt>
    <dgm:pt modelId="{C76CF996-5824-4681-AFD2-0DE5903DC6BC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34,58 %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1D6BE-9CD3-4CC4-A974-1361AEA51EF3}" type="parTrans" cxnId="{28D8340C-A6FA-434D-8D93-FEAD22C9E495}">
      <dgm:prSet/>
      <dgm:spPr/>
      <dgm:t>
        <a:bodyPr/>
        <a:lstStyle/>
        <a:p>
          <a:endParaRPr lang="ru-RU"/>
        </a:p>
      </dgm:t>
    </dgm:pt>
    <dgm:pt modelId="{F79F916E-F5BB-44D2-BA56-88C7FE5AED0F}" type="sibTrans" cxnId="{28D8340C-A6FA-434D-8D93-FEAD22C9E495}">
      <dgm:prSet/>
      <dgm:spPr/>
      <dgm:t>
        <a:bodyPr/>
        <a:lstStyle/>
        <a:p>
          <a:endParaRPr lang="ru-RU"/>
        </a:p>
      </dgm:t>
    </dgm:pt>
    <dgm:pt modelId="{1F0854E4-95C3-41EB-9080-601F376B0DD8}" type="pres">
      <dgm:prSet presAssocID="{317E7383-7F76-4081-9E49-77448F87C2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125F3-3FE3-4964-AAA4-DBD296A01543}" type="pres">
      <dgm:prSet presAssocID="{F654FAC4-153A-4DD5-93BA-490B000F5F80}" presName="composite" presStyleCnt="0"/>
      <dgm:spPr/>
    </dgm:pt>
    <dgm:pt modelId="{04472BE6-CC8C-4588-AFC3-5680FF49B3E0}" type="pres">
      <dgm:prSet presAssocID="{F654FAC4-153A-4DD5-93BA-490B000F5F8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D9000-4504-4EE5-B210-175C23C5DC80}" type="pres">
      <dgm:prSet presAssocID="{F654FAC4-153A-4DD5-93BA-490B000F5F80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3AC70-F8C7-4DC0-BC66-E5A501305A9F}" type="pres">
      <dgm:prSet presAssocID="{8D4ED9B7-A614-46EE-9502-D4561324D1FA}" presName="space" presStyleCnt="0"/>
      <dgm:spPr/>
    </dgm:pt>
    <dgm:pt modelId="{C0521199-FE66-47DE-8236-CC0D2BFBFCE5}" type="pres">
      <dgm:prSet presAssocID="{36205BDF-C8B7-4349-B35B-1424B5B71CF9}" presName="composite" presStyleCnt="0"/>
      <dgm:spPr/>
    </dgm:pt>
    <dgm:pt modelId="{D712E7E8-8C16-4FC7-8DDB-940F0EBCF0B1}" type="pres">
      <dgm:prSet presAssocID="{36205BDF-C8B7-4349-B35B-1424B5B71CF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76F21-B37A-48F3-A1FA-633468E5F4C8}" type="pres">
      <dgm:prSet presAssocID="{36205BDF-C8B7-4349-B35B-1424B5B71CF9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F5729-F69B-404E-88D7-447DD7A29975}" type="pres">
      <dgm:prSet presAssocID="{28F221EE-3E13-437F-9600-E8C785B03510}" presName="space" presStyleCnt="0"/>
      <dgm:spPr/>
    </dgm:pt>
    <dgm:pt modelId="{526FC56A-718B-4ADF-80F0-010974CA3305}" type="pres">
      <dgm:prSet presAssocID="{408EE282-943F-45EE-9DFB-F12E6F4F16B9}" presName="composite" presStyleCnt="0"/>
      <dgm:spPr/>
    </dgm:pt>
    <dgm:pt modelId="{8563F10C-0655-4BD3-96E3-C8BC8ADA6428}" type="pres">
      <dgm:prSet presAssocID="{408EE282-943F-45EE-9DFB-F12E6F4F16B9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116F9-A110-4786-9268-0D1B7C4A9ABB}" type="pres">
      <dgm:prSet presAssocID="{408EE282-943F-45EE-9DFB-F12E6F4F16B9}" presName="desTx" presStyleLbl="revTx" presStyleIdx="2" presStyleCnt="3" custScaleX="118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7832BB-D86C-4CF4-812C-51A0C597A545}" srcId="{317E7383-7F76-4081-9E49-77448F87C2BB}" destId="{408EE282-943F-45EE-9DFB-F12E6F4F16B9}" srcOrd="2" destOrd="0" parTransId="{26F2E1A1-4A64-48F7-9DB3-B221AF0CA352}" sibTransId="{2CA9138D-BB74-4027-B386-A9D99CFB8483}"/>
    <dgm:cxn modelId="{E16FC880-236A-4F7F-B478-1162C4B2C4A3}" srcId="{F654FAC4-153A-4DD5-93BA-490B000F5F80}" destId="{62AAC77E-3312-4F62-B200-5C199AB27191}" srcOrd="0" destOrd="0" parTransId="{B4B9E975-0664-44CF-9462-D285DEC57E3F}" sibTransId="{98318AD2-0166-4E65-B317-4E9E4F742B10}"/>
    <dgm:cxn modelId="{6FA8336E-2D72-4B17-8299-591663DB9CA9}" type="presOf" srcId="{BABF881B-F86D-461E-9110-83C8BC40D740}" destId="{66D116F9-A110-4786-9268-0D1B7C4A9ABB}" srcOrd="0" destOrd="1" presId="urn:microsoft.com/office/officeart/2005/8/layout/chevron1"/>
    <dgm:cxn modelId="{D8773CDD-049A-464C-95A6-7FE8B09249D6}" srcId="{F654FAC4-153A-4DD5-93BA-490B000F5F80}" destId="{E1948182-462C-4EE8-A793-18FBCAA12A0F}" srcOrd="1" destOrd="0" parTransId="{1872864D-C99D-44D2-950C-6B32811EBAD1}" sibTransId="{3E581F86-3DD5-4EC3-9810-EBE602881FC0}"/>
    <dgm:cxn modelId="{13953919-424B-423B-94C2-BE8095499EEA}" type="presOf" srcId="{A62BF8B6-AB60-40C5-B151-0945ABBCC685}" destId="{657D9000-4504-4EE5-B210-175C23C5DC80}" srcOrd="0" destOrd="2" presId="urn:microsoft.com/office/officeart/2005/8/layout/chevron1"/>
    <dgm:cxn modelId="{DA1B0B7C-53BB-4B7C-97B4-4BC79FA10E3F}" type="presOf" srcId="{62AAC77E-3312-4F62-B200-5C199AB27191}" destId="{657D9000-4504-4EE5-B210-175C23C5DC80}" srcOrd="0" destOrd="0" presId="urn:microsoft.com/office/officeart/2005/8/layout/chevron1"/>
    <dgm:cxn modelId="{0D9D39A4-D068-41B0-84C1-27DB498D4B83}" type="presOf" srcId="{F654FAC4-153A-4DD5-93BA-490B000F5F80}" destId="{04472BE6-CC8C-4588-AFC3-5680FF49B3E0}" srcOrd="0" destOrd="0" presId="urn:microsoft.com/office/officeart/2005/8/layout/chevron1"/>
    <dgm:cxn modelId="{4B9CC5D5-EB22-4597-8493-B9B4B9DD171F}" srcId="{36205BDF-C8B7-4349-B35B-1424B5B71CF9}" destId="{4958A1BC-63D8-44E8-986F-E975DD2A6FFB}" srcOrd="1" destOrd="0" parTransId="{85ECCB7D-B1A4-4746-806A-A45952818F2E}" sibTransId="{E0E7F91D-D71B-4613-8153-B5F0D57CC6D2}"/>
    <dgm:cxn modelId="{6721E7DF-1BF2-42BB-A35E-1F1DBF5D0E69}" type="presOf" srcId="{4970393F-FBB8-46F9-9D4B-9866DBE7983B}" destId="{8CD76F21-B37A-48F3-A1FA-633468E5F4C8}" srcOrd="0" destOrd="0" presId="urn:microsoft.com/office/officeart/2005/8/layout/chevron1"/>
    <dgm:cxn modelId="{E2A3B446-4FF9-4729-BA2E-C8FAD9228ECC}" type="presOf" srcId="{C76CF996-5824-4681-AFD2-0DE5903DC6BC}" destId="{66D116F9-A110-4786-9268-0D1B7C4A9ABB}" srcOrd="0" destOrd="2" presId="urn:microsoft.com/office/officeart/2005/8/layout/chevron1"/>
    <dgm:cxn modelId="{E8201C26-C681-40EF-A515-D21EA3A0B66C}" type="presOf" srcId="{36205BDF-C8B7-4349-B35B-1424B5B71CF9}" destId="{D712E7E8-8C16-4FC7-8DDB-940F0EBCF0B1}" srcOrd="0" destOrd="0" presId="urn:microsoft.com/office/officeart/2005/8/layout/chevron1"/>
    <dgm:cxn modelId="{FAE1E4F1-4197-4622-B6EE-04F03898AF0F}" type="presOf" srcId="{C0C89F3A-109B-4E29-8F74-DD8AEC45E237}" destId="{8CD76F21-B37A-48F3-A1FA-633468E5F4C8}" srcOrd="0" destOrd="2" presId="urn:microsoft.com/office/officeart/2005/8/layout/chevron1"/>
    <dgm:cxn modelId="{E3BFB309-16FF-439A-82D7-C830F4EAC8E2}" type="presOf" srcId="{317E7383-7F76-4081-9E49-77448F87C2BB}" destId="{1F0854E4-95C3-41EB-9080-601F376B0DD8}" srcOrd="0" destOrd="0" presId="urn:microsoft.com/office/officeart/2005/8/layout/chevron1"/>
    <dgm:cxn modelId="{28D8340C-A6FA-434D-8D93-FEAD22C9E495}" srcId="{408EE282-943F-45EE-9DFB-F12E6F4F16B9}" destId="{C76CF996-5824-4681-AFD2-0DE5903DC6BC}" srcOrd="2" destOrd="0" parTransId="{11F1D6BE-9CD3-4CC4-A974-1361AEA51EF3}" sibTransId="{F79F916E-F5BB-44D2-BA56-88C7FE5AED0F}"/>
    <dgm:cxn modelId="{799A401F-7D78-4963-9CF9-E202C065B90D}" srcId="{317E7383-7F76-4081-9E49-77448F87C2BB}" destId="{F654FAC4-153A-4DD5-93BA-490B000F5F80}" srcOrd="0" destOrd="0" parTransId="{471EB884-EF88-40D8-BDD5-49A364961B7E}" sibTransId="{8D4ED9B7-A614-46EE-9502-D4561324D1FA}"/>
    <dgm:cxn modelId="{2682854B-6F3E-4916-8503-986AD6A978C0}" type="presOf" srcId="{408EE282-943F-45EE-9DFB-F12E6F4F16B9}" destId="{8563F10C-0655-4BD3-96E3-C8BC8ADA6428}" srcOrd="0" destOrd="0" presId="urn:microsoft.com/office/officeart/2005/8/layout/chevron1"/>
    <dgm:cxn modelId="{56B647AB-1806-4139-8168-B140E4FDC400}" type="presOf" srcId="{85EF7803-86A0-4F07-AA6D-9D542333DD66}" destId="{66D116F9-A110-4786-9268-0D1B7C4A9ABB}" srcOrd="0" destOrd="0" presId="urn:microsoft.com/office/officeart/2005/8/layout/chevron1"/>
    <dgm:cxn modelId="{ECB3A2E9-DD72-4FC1-87E2-61DCBDD0B0AA}" type="presOf" srcId="{E1948182-462C-4EE8-A793-18FBCAA12A0F}" destId="{657D9000-4504-4EE5-B210-175C23C5DC80}" srcOrd="0" destOrd="1" presId="urn:microsoft.com/office/officeart/2005/8/layout/chevron1"/>
    <dgm:cxn modelId="{D3FD0499-974E-4510-A896-DCF6F2C4A5A8}" srcId="{36205BDF-C8B7-4349-B35B-1424B5B71CF9}" destId="{4970393F-FBB8-46F9-9D4B-9866DBE7983B}" srcOrd="0" destOrd="0" parTransId="{BC433D19-A327-45BF-ADBD-3F6B94E8BF95}" sibTransId="{AD1065F2-EB3C-40AE-8BEB-32F84D098DE5}"/>
    <dgm:cxn modelId="{DCAFD3DD-2354-4A62-80E0-C00C23C181D3}" srcId="{36205BDF-C8B7-4349-B35B-1424B5B71CF9}" destId="{C0C89F3A-109B-4E29-8F74-DD8AEC45E237}" srcOrd="2" destOrd="0" parTransId="{4C502E40-9EF3-430C-9910-C81498266146}" sibTransId="{AC97A32D-2089-46AE-BB85-00DAF224D8D2}"/>
    <dgm:cxn modelId="{0F447FDA-AE7E-4ADE-AEF9-131912C109D4}" srcId="{317E7383-7F76-4081-9E49-77448F87C2BB}" destId="{36205BDF-C8B7-4349-B35B-1424B5B71CF9}" srcOrd="1" destOrd="0" parTransId="{9899781D-E424-49E1-9116-3E7632316A9A}" sibTransId="{28F221EE-3E13-437F-9600-E8C785B03510}"/>
    <dgm:cxn modelId="{B3F1A690-5A8F-4AA4-A031-F35F5C638BB2}" srcId="{F654FAC4-153A-4DD5-93BA-490B000F5F80}" destId="{A62BF8B6-AB60-40C5-B151-0945ABBCC685}" srcOrd="2" destOrd="0" parTransId="{D2448922-7086-4A17-97DF-0CD27A60E3A2}" sibTransId="{8B0F520F-3C38-4AE3-874C-4F78CC43525F}"/>
    <dgm:cxn modelId="{79414468-26BC-4F3D-998C-E3A6560AABB2}" srcId="{408EE282-943F-45EE-9DFB-F12E6F4F16B9}" destId="{85EF7803-86A0-4F07-AA6D-9D542333DD66}" srcOrd="0" destOrd="0" parTransId="{238F4C09-7F96-4DFD-8666-28AA0D1F07D8}" sibTransId="{80D25011-6403-4AEF-B126-EC88D94A2EA0}"/>
    <dgm:cxn modelId="{D86E857F-A5EC-485D-B48C-872481E61D1B}" type="presOf" srcId="{4958A1BC-63D8-44E8-986F-E975DD2A6FFB}" destId="{8CD76F21-B37A-48F3-A1FA-633468E5F4C8}" srcOrd="0" destOrd="1" presId="urn:microsoft.com/office/officeart/2005/8/layout/chevron1"/>
    <dgm:cxn modelId="{1819E5A2-32FC-4FAD-8763-9446FD5D091A}" srcId="{408EE282-943F-45EE-9DFB-F12E6F4F16B9}" destId="{BABF881B-F86D-461E-9110-83C8BC40D740}" srcOrd="1" destOrd="0" parTransId="{1221126D-1744-4AAB-A572-2C2FF5611F76}" sibTransId="{EE45A91A-BCF0-454C-A133-37E81E78C7FF}"/>
    <dgm:cxn modelId="{82EAEF9C-C8DF-4F9C-A550-3945C8A25A6D}" type="presParOf" srcId="{1F0854E4-95C3-41EB-9080-601F376B0DD8}" destId="{A7F125F3-3FE3-4964-AAA4-DBD296A01543}" srcOrd="0" destOrd="0" presId="urn:microsoft.com/office/officeart/2005/8/layout/chevron1"/>
    <dgm:cxn modelId="{2C92630A-CFA2-4744-AE4D-8D88B9007425}" type="presParOf" srcId="{A7F125F3-3FE3-4964-AAA4-DBD296A01543}" destId="{04472BE6-CC8C-4588-AFC3-5680FF49B3E0}" srcOrd="0" destOrd="0" presId="urn:microsoft.com/office/officeart/2005/8/layout/chevron1"/>
    <dgm:cxn modelId="{187507A2-4EEB-4F33-B39B-514041FEB9C8}" type="presParOf" srcId="{A7F125F3-3FE3-4964-AAA4-DBD296A01543}" destId="{657D9000-4504-4EE5-B210-175C23C5DC80}" srcOrd="1" destOrd="0" presId="urn:microsoft.com/office/officeart/2005/8/layout/chevron1"/>
    <dgm:cxn modelId="{91406E3C-7DDB-4D09-AFF2-612497A5A86D}" type="presParOf" srcId="{1F0854E4-95C3-41EB-9080-601F376B0DD8}" destId="{2DC3AC70-F8C7-4DC0-BC66-E5A501305A9F}" srcOrd="1" destOrd="0" presId="urn:microsoft.com/office/officeart/2005/8/layout/chevron1"/>
    <dgm:cxn modelId="{27BF8D0E-7D0E-4F13-B271-C4A7B5D37154}" type="presParOf" srcId="{1F0854E4-95C3-41EB-9080-601F376B0DD8}" destId="{C0521199-FE66-47DE-8236-CC0D2BFBFCE5}" srcOrd="2" destOrd="0" presId="urn:microsoft.com/office/officeart/2005/8/layout/chevron1"/>
    <dgm:cxn modelId="{3350E1E1-D010-4B94-BE2D-F03A9D4B6981}" type="presParOf" srcId="{C0521199-FE66-47DE-8236-CC0D2BFBFCE5}" destId="{D712E7E8-8C16-4FC7-8DDB-940F0EBCF0B1}" srcOrd="0" destOrd="0" presId="urn:microsoft.com/office/officeart/2005/8/layout/chevron1"/>
    <dgm:cxn modelId="{25FBAC0C-187C-498D-903D-2FF5C9432077}" type="presParOf" srcId="{C0521199-FE66-47DE-8236-CC0D2BFBFCE5}" destId="{8CD76F21-B37A-48F3-A1FA-633468E5F4C8}" srcOrd="1" destOrd="0" presId="urn:microsoft.com/office/officeart/2005/8/layout/chevron1"/>
    <dgm:cxn modelId="{2B5143F1-B407-4D94-ADD9-FC7236E09A2E}" type="presParOf" srcId="{1F0854E4-95C3-41EB-9080-601F376B0DD8}" destId="{11CF5729-F69B-404E-88D7-447DD7A29975}" srcOrd="3" destOrd="0" presId="urn:microsoft.com/office/officeart/2005/8/layout/chevron1"/>
    <dgm:cxn modelId="{E58B60A0-DA32-4649-8BFC-91CC0CBF4BBF}" type="presParOf" srcId="{1F0854E4-95C3-41EB-9080-601F376B0DD8}" destId="{526FC56A-718B-4ADF-80F0-010974CA3305}" srcOrd="4" destOrd="0" presId="urn:microsoft.com/office/officeart/2005/8/layout/chevron1"/>
    <dgm:cxn modelId="{37A67382-4CAF-4E38-8C20-61E5570E80B3}" type="presParOf" srcId="{526FC56A-718B-4ADF-80F0-010974CA3305}" destId="{8563F10C-0655-4BD3-96E3-C8BC8ADA6428}" srcOrd="0" destOrd="0" presId="urn:microsoft.com/office/officeart/2005/8/layout/chevron1"/>
    <dgm:cxn modelId="{52F1F1F4-EF90-49C7-8324-870D2BEFABF1}" type="presParOf" srcId="{526FC56A-718B-4ADF-80F0-010974CA3305}" destId="{66D116F9-A110-4786-9268-0D1B7C4A9AB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3DB0E8-08EC-46F5-B0C6-51EE8E8872D4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8486F6D-19E1-4AC9-A38F-9CF9E5FCD267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Дошкольное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98 503,4 тыс. руб.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22FCA326-F997-47D6-8361-CB102D5E3F6E}" type="parTrans" cxnId="{6DD55773-C6BD-4D0F-BD9F-768399A98610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0683A798-D0BB-4A79-9B96-1B5EAD557B2B}" type="sibTrans" cxnId="{6DD55773-C6BD-4D0F-BD9F-768399A98610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CFAF38BE-46BA-4272-9BE3-9A5D687C8849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5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детских садов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E411BC5E-44E8-496D-AD0C-DE3A8DBDEF76}" type="parTrans" cxnId="{935A8F2E-BC36-40A8-950F-32BEA1C94ECD}">
      <dgm:prSet/>
      <dgm:spPr/>
      <dgm:t>
        <a:bodyPr/>
        <a:lstStyle/>
        <a:p>
          <a:endParaRPr lang="ru-RU" sz="1000">
            <a:solidFill>
              <a:srgbClr val="002B82"/>
            </a:solidFill>
            <a:latin typeface="Arial Black" panose="020B0A04020102020204" pitchFamily="34" charset="0"/>
          </a:endParaRPr>
        </a:p>
      </dgm:t>
    </dgm:pt>
    <dgm:pt modelId="{FA4CC2BD-68FD-4C94-B0D9-CAF6F7F58DA1}" type="sibTrans" cxnId="{935A8F2E-BC36-40A8-950F-32BEA1C94ECD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574ADEB0-B8B4-4444-8847-533A3DA08E8E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9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сокращенного дня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64184C31-BC0B-4B8C-829F-BA9F8A776DC4}" type="parTrans" cxnId="{9C25A8A6-4F5B-42D2-A5A5-86A610F6BE52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82249907-A72C-49B7-B9AF-A295CBA92773}" type="sibTrans" cxnId="{9C25A8A6-4F5B-42D2-A5A5-86A610F6BE52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64F07AB6-4138-4924-BA88-46F9608AD550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28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дошкольных </a:t>
          </a:r>
        </a:p>
      </dgm:t>
    </dgm:pt>
    <dgm:pt modelId="{3948C00F-0C40-4B96-BE35-A7EEDA68F563}" type="parTrans" cxnId="{464F6FEF-DE5F-4E5A-8216-C7E5BC08542E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B72390DD-F70B-424D-BF12-30C6E8699C66}" type="sibTrans" cxnId="{464F6FEF-DE5F-4E5A-8216-C7E5BC08542E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1598EFF6-3DAF-4FCD-BBA8-385FE31C6F00}" type="pres">
      <dgm:prSet presAssocID="{553DB0E8-08EC-46F5-B0C6-51EE8E887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BCB35A-B362-4B1C-A60F-04FBD5AFB015}" type="pres">
      <dgm:prSet presAssocID="{88486F6D-19E1-4AC9-A38F-9CF9E5FCD26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6EDF516-0CE9-4C9F-8C4D-345056B31DC4}" type="pres">
      <dgm:prSet presAssocID="{88486F6D-19E1-4AC9-A38F-9CF9E5FCD267}" presName="rootComposite1" presStyleCnt="0"/>
      <dgm:spPr/>
      <dgm:t>
        <a:bodyPr/>
        <a:lstStyle/>
        <a:p>
          <a:endParaRPr lang="ru-RU"/>
        </a:p>
      </dgm:t>
    </dgm:pt>
    <dgm:pt modelId="{5A6DDCFA-2C18-401E-9813-B90FD5556606}" type="pres">
      <dgm:prSet presAssocID="{88486F6D-19E1-4AC9-A38F-9CF9E5FCD267}" presName="rootText1" presStyleLbl="node0" presStyleIdx="0" presStyleCnt="1" custScaleX="224173" custScaleY="46723" custLinFactNeighborX="64975" custLinFactNeighborY="-8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8866F-A268-4514-BF19-2621FFFB1973}" type="pres">
      <dgm:prSet presAssocID="{88486F6D-19E1-4AC9-A38F-9CF9E5FCD2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85619D-D10E-4A52-A7E0-AAF57C5F6225}" type="pres">
      <dgm:prSet presAssocID="{88486F6D-19E1-4AC9-A38F-9CF9E5FCD267}" presName="hierChild2" presStyleCnt="0"/>
      <dgm:spPr/>
      <dgm:t>
        <a:bodyPr/>
        <a:lstStyle/>
        <a:p>
          <a:endParaRPr lang="ru-RU"/>
        </a:p>
      </dgm:t>
    </dgm:pt>
    <dgm:pt modelId="{D55F94A2-0B69-4AB9-870D-AD66F270858B}" type="pres">
      <dgm:prSet presAssocID="{E411BC5E-44E8-496D-AD0C-DE3A8DBDEF7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DF6AE31-31BB-40E5-A6E8-C6FA068A25D0}" type="pres">
      <dgm:prSet presAssocID="{CFAF38BE-46BA-4272-9BE3-9A5D687C884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637C9E9-CAE6-47F3-9EC2-283D44D3A975}" type="pres">
      <dgm:prSet presAssocID="{CFAF38BE-46BA-4272-9BE3-9A5D687C8849}" presName="rootComposite" presStyleCnt="0"/>
      <dgm:spPr/>
      <dgm:t>
        <a:bodyPr/>
        <a:lstStyle/>
        <a:p>
          <a:endParaRPr lang="ru-RU"/>
        </a:p>
      </dgm:t>
    </dgm:pt>
    <dgm:pt modelId="{7010322D-6E33-4147-A89E-F3ACB644F925}" type="pres">
      <dgm:prSet presAssocID="{CFAF38BE-46BA-4272-9BE3-9A5D687C8849}" presName="rootText" presStyleLbl="node2" presStyleIdx="0" presStyleCnt="3" custScaleX="87942" custScaleY="28004" custLinFactNeighborX="10534" custLinFactNeighborY="-126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56C02-7F8E-4D00-ADE5-800A95A26562}" type="pres">
      <dgm:prSet presAssocID="{CFAF38BE-46BA-4272-9BE3-9A5D687C8849}" presName="rootConnector" presStyleLbl="node2" presStyleIdx="0" presStyleCnt="3"/>
      <dgm:spPr/>
      <dgm:t>
        <a:bodyPr/>
        <a:lstStyle/>
        <a:p>
          <a:endParaRPr lang="ru-RU"/>
        </a:p>
      </dgm:t>
    </dgm:pt>
    <dgm:pt modelId="{A32310C3-5F8A-4F12-96AC-C7A2AD3A1D92}" type="pres">
      <dgm:prSet presAssocID="{CFAF38BE-46BA-4272-9BE3-9A5D687C8849}" presName="hierChild4" presStyleCnt="0"/>
      <dgm:spPr/>
      <dgm:t>
        <a:bodyPr/>
        <a:lstStyle/>
        <a:p>
          <a:endParaRPr lang="ru-RU"/>
        </a:p>
      </dgm:t>
    </dgm:pt>
    <dgm:pt modelId="{92A0F8DB-B3DE-49BF-A5BC-CE60323EC164}" type="pres">
      <dgm:prSet presAssocID="{CFAF38BE-46BA-4272-9BE3-9A5D687C8849}" presName="hierChild5" presStyleCnt="0"/>
      <dgm:spPr/>
      <dgm:t>
        <a:bodyPr/>
        <a:lstStyle/>
        <a:p>
          <a:endParaRPr lang="ru-RU"/>
        </a:p>
      </dgm:t>
    </dgm:pt>
    <dgm:pt modelId="{679813E1-DF79-4922-9530-BEDFE247320B}" type="pres">
      <dgm:prSet presAssocID="{64184C31-BC0B-4B8C-829F-BA9F8A776DC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1334115-1AC0-4DC2-8679-7EA3B0608BF7}" type="pres">
      <dgm:prSet presAssocID="{574ADEB0-B8B4-4444-8847-533A3DA08E8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E3E6D96-9D60-43A0-840F-4F99E8BAB451}" type="pres">
      <dgm:prSet presAssocID="{574ADEB0-B8B4-4444-8847-533A3DA08E8E}" presName="rootComposite" presStyleCnt="0"/>
      <dgm:spPr/>
      <dgm:t>
        <a:bodyPr/>
        <a:lstStyle/>
        <a:p>
          <a:endParaRPr lang="ru-RU"/>
        </a:p>
      </dgm:t>
    </dgm:pt>
    <dgm:pt modelId="{F4C5E154-38A6-450F-8564-7FC3804D8A8A}" type="pres">
      <dgm:prSet presAssocID="{574ADEB0-B8B4-4444-8847-533A3DA08E8E}" presName="rootText" presStyleLbl="node2" presStyleIdx="1" presStyleCnt="3" custScaleX="116494" custScaleY="25490" custLinFactNeighborX="7447" custLinFactNeighborY="-10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22359-E2BB-47B3-A4C9-1F68287E9A11}" type="pres">
      <dgm:prSet presAssocID="{574ADEB0-B8B4-4444-8847-533A3DA08E8E}" presName="rootConnector" presStyleLbl="node2" presStyleIdx="1" presStyleCnt="3"/>
      <dgm:spPr/>
      <dgm:t>
        <a:bodyPr/>
        <a:lstStyle/>
        <a:p>
          <a:endParaRPr lang="ru-RU"/>
        </a:p>
      </dgm:t>
    </dgm:pt>
    <dgm:pt modelId="{B5C1BD9C-39B8-47CD-8681-E0768DC71829}" type="pres">
      <dgm:prSet presAssocID="{574ADEB0-B8B4-4444-8847-533A3DA08E8E}" presName="hierChild4" presStyleCnt="0"/>
      <dgm:spPr/>
      <dgm:t>
        <a:bodyPr/>
        <a:lstStyle/>
        <a:p>
          <a:endParaRPr lang="ru-RU"/>
        </a:p>
      </dgm:t>
    </dgm:pt>
    <dgm:pt modelId="{1C57AB0A-7E65-4D0C-9250-9156619C2E63}" type="pres">
      <dgm:prSet presAssocID="{574ADEB0-B8B4-4444-8847-533A3DA08E8E}" presName="hierChild5" presStyleCnt="0"/>
      <dgm:spPr/>
      <dgm:t>
        <a:bodyPr/>
        <a:lstStyle/>
        <a:p>
          <a:endParaRPr lang="ru-RU"/>
        </a:p>
      </dgm:t>
    </dgm:pt>
    <dgm:pt modelId="{8930177D-9B42-4815-B77A-D190C5951B4C}" type="pres">
      <dgm:prSet presAssocID="{3948C00F-0C40-4B96-BE35-A7EEDA68F56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89A65C5-0754-430B-8444-8A485D519429}" type="pres">
      <dgm:prSet presAssocID="{64F07AB6-4138-4924-BA88-46F9608AD55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C345F6A-BB52-4958-92B5-48CB56684AD9}" type="pres">
      <dgm:prSet presAssocID="{64F07AB6-4138-4924-BA88-46F9608AD550}" presName="rootComposite" presStyleCnt="0"/>
      <dgm:spPr/>
      <dgm:t>
        <a:bodyPr/>
        <a:lstStyle/>
        <a:p>
          <a:endParaRPr lang="ru-RU"/>
        </a:p>
      </dgm:t>
    </dgm:pt>
    <dgm:pt modelId="{6115084D-1AAF-490A-A37F-0EFCCF0DD34A}" type="pres">
      <dgm:prSet presAssocID="{64F07AB6-4138-4924-BA88-46F9608AD550}" presName="rootText" presStyleLbl="node2" presStyleIdx="2" presStyleCnt="3" custScaleX="106720" custScaleY="30966" custLinFactNeighborX="-4675" custLinFactNeighborY="-12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AC1B0-93EC-49BB-BAAA-0E9CD3009D96}" type="pres">
      <dgm:prSet presAssocID="{64F07AB6-4138-4924-BA88-46F9608AD550}" presName="rootConnector" presStyleLbl="node2" presStyleIdx="2" presStyleCnt="3"/>
      <dgm:spPr/>
      <dgm:t>
        <a:bodyPr/>
        <a:lstStyle/>
        <a:p>
          <a:endParaRPr lang="ru-RU"/>
        </a:p>
      </dgm:t>
    </dgm:pt>
    <dgm:pt modelId="{5C396269-F865-460B-AEE1-8C0E613ED6CA}" type="pres">
      <dgm:prSet presAssocID="{64F07AB6-4138-4924-BA88-46F9608AD550}" presName="hierChild4" presStyleCnt="0"/>
      <dgm:spPr/>
      <dgm:t>
        <a:bodyPr/>
        <a:lstStyle/>
        <a:p>
          <a:endParaRPr lang="ru-RU"/>
        </a:p>
      </dgm:t>
    </dgm:pt>
    <dgm:pt modelId="{6E825C1A-70A1-49F6-889B-81478C2AC8C4}" type="pres">
      <dgm:prSet presAssocID="{64F07AB6-4138-4924-BA88-46F9608AD550}" presName="hierChild5" presStyleCnt="0"/>
      <dgm:spPr/>
      <dgm:t>
        <a:bodyPr/>
        <a:lstStyle/>
        <a:p>
          <a:endParaRPr lang="ru-RU"/>
        </a:p>
      </dgm:t>
    </dgm:pt>
    <dgm:pt modelId="{C53CB8B7-978F-4DAB-97E4-1D88D61A0BE7}" type="pres">
      <dgm:prSet presAssocID="{88486F6D-19E1-4AC9-A38F-9CF9E5FCD267}" presName="hierChild3" presStyleCnt="0"/>
      <dgm:spPr/>
      <dgm:t>
        <a:bodyPr/>
        <a:lstStyle/>
        <a:p>
          <a:endParaRPr lang="ru-RU"/>
        </a:p>
      </dgm:t>
    </dgm:pt>
  </dgm:ptLst>
  <dgm:cxnLst>
    <dgm:cxn modelId="{9C25A8A6-4F5B-42D2-A5A5-86A610F6BE52}" srcId="{88486F6D-19E1-4AC9-A38F-9CF9E5FCD267}" destId="{574ADEB0-B8B4-4444-8847-533A3DA08E8E}" srcOrd="1" destOrd="0" parTransId="{64184C31-BC0B-4B8C-829F-BA9F8A776DC4}" sibTransId="{82249907-A72C-49B7-B9AF-A295CBA92773}"/>
    <dgm:cxn modelId="{6659DFD1-831C-4B58-B141-079B1C450318}" type="presOf" srcId="{574ADEB0-B8B4-4444-8847-533A3DA08E8E}" destId="{4E422359-E2BB-47B3-A4C9-1F68287E9A11}" srcOrd="1" destOrd="0" presId="urn:microsoft.com/office/officeart/2005/8/layout/orgChart1"/>
    <dgm:cxn modelId="{77B8A12C-9869-4D98-8EE6-09878C24B3A0}" type="presOf" srcId="{574ADEB0-B8B4-4444-8847-533A3DA08E8E}" destId="{F4C5E154-38A6-450F-8564-7FC3804D8A8A}" srcOrd="0" destOrd="0" presId="urn:microsoft.com/office/officeart/2005/8/layout/orgChart1"/>
    <dgm:cxn modelId="{464F6FEF-DE5F-4E5A-8216-C7E5BC08542E}" srcId="{88486F6D-19E1-4AC9-A38F-9CF9E5FCD267}" destId="{64F07AB6-4138-4924-BA88-46F9608AD550}" srcOrd="2" destOrd="0" parTransId="{3948C00F-0C40-4B96-BE35-A7EEDA68F563}" sibTransId="{B72390DD-F70B-424D-BF12-30C6E8699C66}"/>
    <dgm:cxn modelId="{935A8F2E-BC36-40A8-950F-32BEA1C94ECD}" srcId="{88486F6D-19E1-4AC9-A38F-9CF9E5FCD267}" destId="{CFAF38BE-46BA-4272-9BE3-9A5D687C8849}" srcOrd="0" destOrd="0" parTransId="{E411BC5E-44E8-496D-AD0C-DE3A8DBDEF76}" sibTransId="{FA4CC2BD-68FD-4C94-B0D9-CAF6F7F58DA1}"/>
    <dgm:cxn modelId="{031B1FC7-BB16-4F03-B409-FB0393BAB43D}" type="presOf" srcId="{CFAF38BE-46BA-4272-9BE3-9A5D687C8849}" destId="{29956C02-7F8E-4D00-ADE5-800A95A26562}" srcOrd="1" destOrd="0" presId="urn:microsoft.com/office/officeart/2005/8/layout/orgChart1"/>
    <dgm:cxn modelId="{83A67B81-9308-447A-B4E9-7BBCD88395ED}" type="presOf" srcId="{CFAF38BE-46BA-4272-9BE3-9A5D687C8849}" destId="{7010322D-6E33-4147-A89E-F3ACB644F925}" srcOrd="0" destOrd="0" presId="urn:microsoft.com/office/officeart/2005/8/layout/orgChart1"/>
    <dgm:cxn modelId="{6DD55773-C6BD-4D0F-BD9F-768399A98610}" srcId="{553DB0E8-08EC-46F5-B0C6-51EE8E8872D4}" destId="{88486F6D-19E1-4AC9-A38F-9CF9E5FCD267}" srcOrd="0" destOrd="0" parTransId="{22FCA326-F997-47D6-8361-CB102D5E3F6E}" sibTransId="{0683A798-D0BB-4A79-9B96-1B5EAD557B2B}"/>
    <dgm:cxn modelId="{A54AE9F0-0217-4FD0-A4CC-DB0DAB29C9E5}" type="presOf" srcId="{3948C00F-0C40-4B96-BE35-A7EEDA68F563}" destId="{8930177D-9B42-4815-B77A-D190C5951B4C}" srcOrd="0" destOrd="0" presId="urn:microsoft.com/office/officeart/2005/8/layout/orgChart1"/>
    <dgm:cxn modelId="{636878F7-172E-44A4-9429-36AACFCB2BF2}" type="presOf" srcId="{88486F6D-19E1-4AC9-A38F-9CF9E5FCD267}" destId="{5A6DDCFA-2C18-401E-9813-B90FD5556606}" srcOrd="0" destOrd="0" presId="urn:microsoft.com/office/officeart/2005/8/layout/orgChart1"/>
    <dgm:cxn modelId="{CDF1C332-50A8-4CF6-9E62-2B9A3CB98024}" type="presOf" srcId="{64F07AB6-4138-4924-BA88-46F9608AD550}" destId="{D83AC1B0-93EC-49BB-BAAA-0E9CD3009D96}" srcOrd="1" destOrd="0" presId="urn:microsoft.com/office/officeart/2005/8/layout/orgChart1"/>
    <dgm:cxn modelId="{82F1A015-2251-429B-B4E0-F4850CFE29F7}" type="presOf" srcId="{88486F6D-19E1-4AC9-A38F-9CF9E5FCD267}" destId="{AE88866F-A268-4514-BF19-2621FFFB1973}" srcOrd="1" destOrd="0" presId="urn:microsoft.com/office/officeart/2005/8/layout/orgChart1"/>
    <dgm:cxn modelId="{7A83343F-A550-4180-BEC6-C56C2577A00F}" type="presOf" srcId="{64184C31-BC0B-4B8C-829F-BA9F8A776DC4}" destId="{679813E1-DF79-4922-9530-BEDFE247320B}" srcOrd="0" destOrd="0" presId="urn:microsoft.com/office/officeart/2005/8/layout/orgChart1"/>
    <dgm:cxn modelId="{0C27132E-D428-4117-92D7-CA6D38C4F4C5}" type="presOf" srcId="{553DB0E8-08EC-46F5-B0C6-51EE8E8872D4}" destId="{1598EFF6-3DAF-4FCD-BBA8-385FE31C6F00}" srcOrd="0" destOrd="0" presId="urn:microsoft.com/office/officeart/2005/8/layout/orgChart1"/>
    <dgm:cxn modelId="{13451B47-2B0A-46DA-A1E8-3AA35004C5F3}" type="presOf" srcId="{E411BC5E-44E8-496D-AD0C-DE3A8DBDEF76}" destId="{D55F94A2-0B69-4AB9-870D-AD66F270858B}" srcOrd="0" destOrd="0" presId="urn:microsoft.com/office/officeart/2005/8/layout/orgChart1"/>
    <dgm:cxn modelId="{90D66B21-944B-4139-AAD7-EED4FDEF01DC}" type="presOf" srcId="{64F07AB6-4138-4924-BA88-46F9608AD550}" destId="{6115084D-1AAF-490A-A37F-0EFCCF0DD34A}" srcOrd="0" destOrd="0" presId="urn:microsoft.com/office/officeart/2005/8/layout/orgChart1"/>
    <dgm:cxn modelId="{BD96BC25-1DF9-49CB-819B-279C1CBCAD6F}" type="presParOf" srcId="{1598EFF6-3DAF-4FCD-BBA8-385FE31C6F00}" destId="{7ABCB35A-B362-4B1C-A60F-04FBD5AFB015}" srcOrd="0" destOrd="0" presId="urn:microsoft.com/office/officeart/2005/8/layout/orgChart1"/>
    <dgm:cxn modelId="{2FA16A7C-8DCC-472E-BBF3-C2AED5DD6705}" type="presParOf" srcId="{7ABCB35A-B362-4B1C-A60F-04FBD5AFB015}" destId="{A6EDF516-0CE9-4C9F-8C4D-345056B31DC4}" srcOrd="0" destOrd="0" presId="urn:microsoft.com/office/officeart/2005/8/layout/orgChart1"/>
    <dgm:cxn modelId="{D4DDB5C2-F932-4121-9532-F44154C0E65E}" type="presParOf" srcId="{A6EDF516-0CE9-4C9F-8C4D-345056B31DC4}" destId="{5A6DDCFA-2C18-401E-9813-B90FD5556606}" srcOrd="0" destOrd="0" presId="urn:microsoft.com/office/officeart/2005/8/layout/orgChart1"/>
    <dgm:cxn modelId="{DD31201F-6079-4207-A094-8F46E93C1D1C}" type="presParOf" srcId="{A6EDF516-0CE9-4C9F-8C4D-345056B31DC4}" destId="{AE88866F-A268-4514-BF19-2621FFFB1973}" srcOrd="1" destOrd="0" presId="urn:microsoft.com/office/officeart/2005/8/layout/orgChart1"/>
    <dgm:cxn modelId="{98302CFB-CFE1-4C66-B6D3-DBB209CDFA11}" type="presParOf" srcId="{7ABCB35A-B362-4B1C-A60F-04FBD5AFB015}" destId="{4585619D-D10E-4A52-A7E0-AAF57C5F6225}" srcOrd="1" destOrd="0" presId="urn:microsoft.com/office/officeart/2005/8/layout/orgChart1"/>
    <dgm:cxn modelId="{5D10F053-6293-45CD-994D-4A2132A561C7}" type="presParOf" srcId="{4585619D-D10E-4A52-A7E0-AAF57C5F6225}" destId="{D55F94A2-0B69-4AB9-870D-AD66F270858B}" srcOrd="0" destOrd="0" presId="urn:microsoft.com/office/officeart/2005/8/layout/orgChart1"/>
    <dgm:cxn modelId="{650C47E5-C85B-454E-B4FE-3D310A18E2F0}" type="presParOf" srcId="{4585619D-D10E-4A52-A7E0-AAF57C5F6225}" destId="{DDF6AE31-31BB-40E5-A6E8-C6FA068A25D0}" srcOrd="1" destOrd="0" presId="urn:microsoft.com/office/officeart/2005/8/layout/orgChart1"/>
    <dgm:cxn modelId="{C83BFBDE-5CCA-46A2-A0BE-65FC9AC462CB}" type="presParOf" srcId="{DDF6AE31-31BB-40E5-A6E8-C6FA068A25D0}" destId="{A637C9E9-CAE6-47F3-9EC2-283D44D3A975}" srcOrd="0" destOrd="0" presId="urn:microsoft.com/office/officeart/2005/8/layout/orgChart1"/>
    <dgm:cxn modelId="{60D802A9-A92B-4298-94D1-17CC8718E6AC}" type="presParOf" srcId="{A637C9E9-CAE6-47F3-9EC2-283D44D3A975}" destId="{7010322D-6E33-4147-A89E-F3ACB644F925}" srcOrd="0" destOrd="0" presId="urn:microsoft.com/office/officeart/2005/8/layout/orgChart1"/>
    <dgm:cxn modelId="{E250511C-3233-490B-976F-001D8A8D8D5D}" type="presParOf" srcId="{A637C9E9-CAE6-47F3-9EC2-283D44D3A975}" destId="{29956C02-7F8E-4D00-ADE5-800A95A26562}" srcOrd="1" destOrd="0" presId="urn:microsoft.com/office/officeart/2005/8/layout/orgChart1"/>
    <dgm:cxn modelId="{366BD483-BA1B-41A0-91C2-FE292B97C776}" type="presParOf" srcId="{DDF6AE31-31BB-40E5-A6E8-C6FA068A25D0}" destId="{A32310C3-5F8A-4F12-96AC-C7A2AD3A1D92}" srcOrd="1" destOrd="0" presId="urn:microsoft.com/office/officeart/2005/8/layout/orgChart1"/>
    <dgm:cxn modelId="{3F87DAD6-E23B-4D8A-B80F-67C5B0D3683B}" type="presParOf" srcId="{DDF6AE31-31BB-40E5-A6E8-C6FA068A25D0}" destId="{92A0F8DB-B3DE-49BF-A5BC-CE60323EC164}" srcOrd="2" destOrd="0" presId="urn:microsoft.com/office/officeart/2005/8/layout/orgChart1"/>
    <dgm:cxn modelId="{235FD3D7-C921-4405-9BFD-535BC760B41F}" type="presParOf" srcId="{4585619D-D10E-4A52-A7E0-AAF57C5F6225}" destId="{679813E1-DF79-4922-9530-BEDFE247320B}" srcOrd="2" destOrd="0" presId="urn:microsoft.com/office/officeart/2005/8/layout/orgChart1"/>
    <dgm:cxn modelId="{8F1DF1C5-11F8-4D12-8770-C2B3DAFF3F4C}" type="presParOf" srcId="{4585619D-D10E-4A52-A7E0-AAF57C5F6225}" destId="{31334115-1AC0-4DC2-8679-7EA3B0608BF7}" srcOrd="3" destOrd="0" presId="urn:microsoft.com/office/officeart/2005/8/layout/orgChart1"/>
    <dgm:cxn modelId="{2C041050-DFD0-4361-A8A1-E6D60736B037}" type="presParOf" srcId="{31334115-1AC0-4DC2-8679-7EA3B0608BF7}" destId="{3E3E6D96-9D60-43A0-840F-4F99E8BAB451}" srcOrd="0" destOrd="0" presId="urn:microsoft.com/office/officeart/2005/8/layout/orgChart1"/>
    <dgm:cxn modelId="{16BED9A5-8154-425F-9D39-5D8AD2DEF72F}" type="presParOf" srcId="{3E3E6D96-9D60-43A0-840F-4F99E8BAB451}" destId="{F4C5E154-38A6-450F-8564-7FC3804D8A8A}" srcOrd="0" destOrd="0" presId="urn:microsoft.com/office/officeart/2005/8/layout/orgChart1"/>
    <dgm:cxn modelId="{8FA9BD94-0C39-4094-98E6-B9E65928D257}" type="presParOf" srcId="{3E3E6D96-9D60-43A0-840F-4F99E8BAB451}" destId="{4E422359-E2BB-47B3-A4C9-1F68287E9A11}" srcOrd="1" destOrd="0" presId="urn:microsoft.com/office/officeart/2005/8/layout/orgChart1"/>
    <dgm:cxn modelId="{9A7DA938-F471-4285-9AC1-AC66DE70006E}" type="presParOf" srcId="{31334115-1AC0-4DC2-8679-7EA3B0608BF7}" destId="{B5C1BD9C-39B8-47CD-8681-E0768DC71829}" srcOrd="1" destOrd="0" presId="urn:microsoft.com/office/officeart/2005/8/layout/orgChart1"/>
    <dgm:cxn modelId="{6F4BF85E-67B0-465D-B2F4-58F179268B70}" type="presParOf" srcId="{31334115-1AC0-4DC2-8679-7EA3B0608BF7}" destId="{1C57AB0A-7E65-4D0C-9250-9156619C2E63}" srcOrd="2" destOrd="0" presId="urn:microsoft.com/office/officeart/2005/8/layout/orgChart1"/>
    <dgm:cxn modelId="{00C640EE-5EAD-4F39-8BD3-8BDE69369071}" type="presParOf" srcId="{4585619D-D10E-4A52-A7E0-AAF57C5F6225}" destId="{8930177D-9B42-4815-B77A-D190C5951B4C}" srcOrd="4" destOrd="0" presId="urn:microsoft.com/office/officeart/2005/8/layout/orgChart1"/>
    <dgm:cxn modelId="{E795A49F-AE94-416F-90D6-919354B9B970}" type="presParOf" srcId="{4585619D-D10E-4A52-A7E0-AAF57C5F6225}" destId="{389A65C5-0754-430B-8444-8A485D519429}" srcOrd="5" destOrd="0" presId="urn:microsoft.com/office/officeart/2005/8/layout/orgChart1"/>
    <dgm:cxn modelId="{898D300F-33C4-44CD-A390-06C2E07B085C}" type="presParOf" srcId="{389A65C5-0754-430B-8444-8A485D519429}" destId="{EC345F6A-BB52-4958-92B5-48CB56684AD9}" srcOrd="0" destOrd="0" presId="urn:microsoft.com/office/officeart/2005/8/layout/orgChart1"/>
    <dgm:cxn modelId="{B189657E-B902-4B79-B003-098DA19E85C1}" type="presParOf" srcId="{EC345F6A-BB52-4958-92B5-48CB56684AD9}" destId="{6115084D-1AAF-490A-A37F-0EFCCF0DD34A}" srcOrd="0" destOrd="0" presId="urn:microsoft.com/office/officeart/2005/8/layout/orgChart1"/>
    <dgm:cxn modelId="{6143442E-BE9F-4748-8BB6-11A65792BD22}" type="presParOf" srcId="{EC345F6A-BB52-4958-92B5-48CB56684AD9}" destId="{D83AC1B0-93EC-49BB-BAAA-0E9CD3009D96}" srcOrd="1" destOrd="0" presId="urn:microsoft.com/office/officeart/2005/8/layout/orgChart1"/>
    <dgm:cxn modelId="{9CD2C3BA-7598-4260-9E6C-E2654EF7FF2E}" type="presParOf" srcId="{389A65C5-0754-430B-8444-8A485D519429}" destId="{5C396269-F865-460B-AEE1-8C0E613ED6CA}" srcOrd="1" destOrd="0" presId="urn:microsoft.com/office/officeart/2005/8/layout/orgChart1"/>
    <dgm:cxn modelId="{2788A7E6-05C6-48D3-AD0D-90EDD1C291F9}" type="presParOf" srcId="{389A65C5-0754-430B-8444-8A485D519429}" destId="{6E825C1A-70A1-49F6-889B-81478C2AC8C4}" srcOrd="2" destOrd="0" presId="urn:microsoft.com/office/officeart/2005/8/layout/orgChart1"/>
    <dgm:cxn modelId="{8876219C-6A0A-4C67-AF29-CF6BAD58E044}" type="presParOf" srcId="{7ABCB35A-B362-4B1C-A60F-04FBD5AFB015}" destId="{C53CB8B7-978F-4DAB-97E4-1D88D61A0B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3DB0E8-08EC-46F5-B0C6-51EE8E8872D4}" type="doc">
      <dgm:prSet loTypeId="urn:microsoft.com/office/officeart/2005/8/layout/orgChart1" loCatId="hierarchy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88486F6D-19E1-4AC9-A38F-9CF9E5FCD267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600" b="1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Дополнительное </a:t>
          </a:r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38 041,9 тыс. руб.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22FCA326-F997-47D6-8361-CB102D5E3F6E}" type="parTrans" cxnId="{6DD55773-C6BD-4D0F-BD9F-768399A98610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0683A798-D0BB-4A79-9B96-1B5EAD557B2B}" type="sibTrans" cxnId="{6DD55773-C6BD-4D0F-BD9F-768399A98610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574ADEB0-B8B4-4444-8847-533A3DA08E8E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ru-RU" sz="1600" dirty="0" smtClean="0">
            <a:solidFill>
              <a:sysClr val="windowText" lastClr="000000"/>
            </a:solidFill>
            <a:latin typeface="Cambria" panose="02040503050406030204" pitchFamily="18" charset="0"/>
          </a:endParaRPr>
        </a:p>
        <a:p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Дом детского творчества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  <a:p>
          <a:endParaRPr lang="ru-RU" sz="1600" dirty="0">
            <a:solidFill>
              <a:sysClr val="windowText" lastClr="000000"/>
            </a:solidFill>
            <a:latin typeface="Cambria" panose="02040503050406030204" pitchFamily="18" charset="0"/>
          </a:endParaRPr>
        </a:p>
      </dgm:t>
    </dgm:pt>
    <dgm:pt modelId="{64184C31-BC0B-4B8C-829F-BA9F8A776DC4}" type="parTrans" cxnId="{9C25A8A6-4F5B-42D2-A5A5-86A610F6BE52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82249907-A72C-49B7-B9AF-A295CBA92773}" type="sibTrans" cxnId="{9C25A8A6-4F5B-42D2-A5A5-86A610F6BE52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64F07AB6-4138-4924-BA88-46F9608AD550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ДЮСШ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3948C00F-0C40-4B96-BE35-A7EEDA68F563}" type="parTrans" cxnId="{464F6FEF-DE5F-4E5A-8216-C7E5BC08542E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B72390DD-F70B-424D-BF12-30C6E8699C66}" type="sibTrans" cxnId="{464F6FEF-DE5F-4E5A-8216-C7E5BC08542E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1598EFF6-3DAF-4FCD-BBA8-385FE31C6F00}" type="pres">
      <dgm:prSet presAssocID="{553DB0E8-08EC-46F5-B0C6-51EE8E887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BCB35A-B362-4B1C-A60F-04FBD5AFB015}" type="pres">
      <dgm:prSet presAssocID="{88486F6D-19E1-4AC9-A38F-9CF9E5FCD267}" presName="hierRoot1" presStyleCnt="0">
        <dgm:presLayoutVars>
          <dgm:hierBranch val="init"/>
        </dgm:presLayoutVars>
      </dgm:prSet>
      <dgm:spPr/>
    </dgm:pt>
    <dgm:pt modelId="{A6EDF516-0CE9-4C9F-8C4D-345056B31DC4}" type="pres">
      <dgm:prSet presAssocID="{88486F6D-19E1-4AC9-A38F-9CF9E5FCD267}" presName="rootComposite1" presStyleCnt="0"/>
      <dgm:spPr/>
    </dgm:pt>
    <dgm:pt modelId="{5A6DDCFA-2C18-401E-9813-B90FD5556606}" type="pres">
      <dgm:prSet presAssocID="{88486F6D-19E1-4AC9-A38F-9CF9E5FCD267}" presName="rootText1" presStyleLbl="node0" presStyleIdx="0" presStyleCnt="1" custScaleX="318548" custScaleY="43697" custLinFactNeighborX="-4966" custLinFactNeighborY="6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8866F-A268-4514-BF19-2621FFFB1973}" type="pres">
      <dgm:prSet presAssocID="{88486F6D-19E1-4AC9-A38F-9CF9E5FCD2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85619D-D10E-4A52-A7E0-AAF57C5F6225}" type="pres">
      <dgm:prSet presAssocID="{88486F6D-19E1-4AC9-A38F-9CF9E5FCD267}" presName="hierChild2" presStyleCnt="0"/>
      <dgm:spPr/>
    </dgm:pt>
    <dgm:pt modelId="{679813E1-DF79-4922-9530-BEDFE247320B}" type="pres">
      <dgm:prSet presAssocID="{64184C31-BC0B-4B8C-829F-BA9F8A776DC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1334115-1AC0-4DC2-8679-7EA3B0608BF7}" type="pres">
      <dgm:prSet presAssocID="{574ADEB0-B8B4-4444-8847-533A3DA08E8E}" presName="hierRoot2" presStyleCnt="0">
        <dgm:presLayoutVars>
          <dgm:hierBranch val="init"/>
        </dgm:presLayoutVars>
      </dgm:prSet>
      <dgm:spPr/>
    </dgm:pt>
    <dgm:pt modelId="{3E3E6D96-9D60-43A0-840F-4F99E8BAB451}" type="pres">
      <dgm:prSet presAssocID="{574ADEB0-B8B4-4444-8847-533A3DA08E8E}" presName="rootComposite" presStyleCnt="0"/>
      <dgm:spPr/>
    </dgm:pt>
    <dgm:pt modelId="{F4C5E154-38A6-450F-8564-7FC3804D8A8A}" type="pres">
      <dgm:prSet presAssocID="{574ADEB0-B8B4-4444-8847-533A3DA08E8E}" presName="rootText" presStyleLbl="node2" presStyleIdx="0" presStyleCnt="2" custAng="10800000" custFlipVert="1" custScaleX="144964" custScaleY="34442" custLinFactNeighborX="-17078" custLinFactNeighborY="-19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22359-E2BB-47B3-A4C9-1F68287E9A11}" type="pres">
      <dgm:prSet presAssocID="{574ADEB0-B8B4-4444-8847-533A3DA08E8E}" presName="rootConnector" presStyleLbl="node2" presStyleIdx="0" presStyleCnt="2"/>
      <dgm:spPr/>
      <dgm:t>
        <a:bodyPr/>
        <a:lstStyle/>
        <a:p>
          <a:endParaRPr lang="ru-RU"/>
        </a:p>
      </dgm:t>
    </dgm:pt>
    <dgm:pt modelId="{B5C1BD9C-39B8-47CD-8681-E0768DC71829}" type="pres">
      <dgm:prSet presAssocID="{574ADEB0-B8B4-4444-8847-533A3DA08E8E}" presName="hierChild4" presStyleCnt="0"/>
      <dgm:spPr/>
    </dgm:pt>
    <dgm:pt modelId="{1C57AB0A-7E65-4D0C-9250-9156619C2E63}" type="pres">
      <dgm:prSet presAssocID="{574ADEB0-B8B4-4444-8847-533A3DA08E8E}" presName="hierChild5" presStyleCnt="0"/>
      <dgm:spPr/>
    </dgm:pt>
    <dgm:pt modelId="{8930177D-9B42-4815-B77A-D190C5951B4C}" type="pres">
      <dgm:prSet presAssocID="{3948C00F-0C40-4B96-BE35-A7EEDA68F56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89A65C5-0754-430B-8444-8A485D519429}" type="pres">
      <dgm:prSet presAssocID="{64F07AB6-4138-4924-BA88-46F9608AD550}" presName="hierRoot2" presStyleCnt="0">
        <dgm:presLayoutVars>
          <dgm:hierBranch val="init"/>
        </dgm:presLayoutVars>
      </dgm:prSet>
      <dgm:spPr/>
    </dgm:pt>
    <dgm:pt modelId="{EC345F6A-BB52-4958-92B5-48CB56684AD9}" type="pres">
      <dgm:prSet presAssocID="{64F07AB6-4138-4924-BA88-46F9608AD550}" presName="rootComposite" presStyleCnt="0"/>
      <dgm:spPr/>
    </dgm:pt>
    <dgm:pt modelId="{6115084D-1AAF-490A-A37F-0EFCCF0DD34A}" type="pres">
      <dgm:prSet presAssocID="{64F07AB6-4138-4924-BA88-46F9608AD550}" presName="rootText" presStyleLbl="node2" presStyleIdx="1" presStyleCnt="2" custScaleX="118766" custScaleY="33047" custLinFactNeighborX="36042" custLinFactNeighborY="-17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AC1B0-93EC-49BB-BAAA-0E9CD3009D96}" type="pres">
      <dgm:prSet presAssocID="{64F07AB6-4138-4924-BA88-46F9608AD550}" presName="rootConnector" presStyleLbl="node2" presStyleIdx="1" presStyleCnt="2"/>
      <dgm:spPr/>
      <dgm:t>
        <a:bodyPr/>
        <a:lstStyle/>
        <a:p>
          <a:endParaRPr lang="ru-RU"/>
        </a:p>
      </dgm:t>
    </dgm:pt>
    <dgm:pt modelId="{5C396269-F865-460B-AEE1-8C0E613ED6CA}" type="pres">
      <dgm:prSet presAssocID="{64F07AB6-4138-4924-BA88-46F9608AD550}" presName="hierChild4" presStyleCnt="0"/>
      <dgm:spPr/>
    </dgm:pt>
    <dgm:pt modelId="{6E825C1A-70A1-49F6-889B-81478C2AC8C4}" type="pres">
      <dgm:prSet presAssocID="{64F07AB6-4138-4924-BA88-46F9608AD550}" presName="hierChild5" presStyleCnt="0"/>
      <dgm:spPr/>
    </dgm:pt>
    <dgm:pt modelId="{C53CB8B7-978F-4DAB-97E4-1D88D61A0BE7}" type="pres">
      <dgm:prSet presAssocID="{88486F6D-19E1-4AC9-A38F-9CF9E5FCD267}" presName="hierChild3" presStyleCnt="0"/>
      <dgm:spPr/>
    </dgm:pt>
  </dgm:ptLst>
  <dgm:cxnLst>
    <dgm:cxn modelId="{CB31AF08-24D8-4016-B2B7-6910DE8404D1}" type="presOf" srcId="{574ADEB0-B8B4-4444-8847-533A3DA08E8E}" destId="{F4C5E154-38A6-450F-8564-7FC3804D8A8A}" srcOrd="0" destOrd="0" presId="urn:microsoft.com/office/officeart/2005/8/layout/orgChart1"/>
    <dgm:cxn modelId="{BAD3F243-D63E-4AE8-B39B-E89F6E594ED9}" type="presOf" srcId="{64F07AB6-4138-4924-BA88-46F9608AD550}" destId="{D83AC1B0-93EC-49BB-BAAA-0E9CD3009D96}" srcOrd="1" destOrd="0" presId="urn:microsoft.com/office/officeart/2005/8/layout/orgChart1"/>
    <dgm:cxn modelId="{2CFAA089-CEBA-4A9E-936E-C5FAB0B902C1}" type="presOf" srcId="{88486F6D-19E1-4AC9-A38F-9CF9E5FCD267}" destId="{AE88866F-A268-4514-BF19-2621FFFB1973}" srcOrd="1" destOrd="0" presId="urn:microsoft.com/office/officeart/2005/8/layout/orgChart1"/>
    <dgm:cxn modelId="{9C25A8A6-4F5B-42D2-A5A5-86A610F6BE52}" srcId="{88486F6D-19E1-4AC9-A38F-9CF9E5FCD267}" destId="{574ADEB0-B8B4-4444-8847-533A3DA08E8E}" srcOrd="0" destOrd="0" parTransId="{64184C31-BC0B-4B8C-829F-BA9F8A776DC4}" sibTransId="{82249907-A72C-49B7-B9AF-A295CBA92773}"/>
    <dgm:cxn modelId="{223EA01B-F021-47EF-A8A4-B9BAD7C553A2}" type="presOf" srcId="{3948C00F-0C40-4B96-BE35-A7EEDA68F563}" destId="{8930177D-9B42-4815-B77A-D190C5951B4C}" srcOrd="0" destOrd="0" presId="urn:microsoft.com/office/officeart/2005/8/layout/orgChart1"/>
    <dgm:cxn modelId="{73945B51-A14B-4C6A-B23A-C3A9D829E8E9}" type="presOf" srcId="{64184C31-BC0B-4B8C-829F-BA9F8A776DC4}" destId="{679813E1-DF79-4922-9530-BEDFE247320B}" srcOrd="0" destOrd="0" presId="urn:microsoft.com/office/officeart/2005/8/layout/orgChart1"/>
    <dgm:cxn modelId="{464F6FEF-DE5F-4E5A-8216-C7E5BC08542E}" srcId="{88486F6D-19E1-4AC9-A38F-9CF9E5FCD267}" destId="{64F07AB6-4138-4924-BA88-46F9608AD550}" srcOrd="1" destOrd="0" parTransId="{3948C00F-0C40-4B96-BE35-A7EEDA68F563}" sibTransId="{B72390DD-F70B-424D-BF12-30C6E8699C66}"/>
    <dgm:cxn modelId="{8FF5B458-4E72-42F3-BE27-9BC7BDEBE1FA}" type="presOf" srcId="{88486F6D-19E1-4AC9-A38F-9CF9E5FCD267}" destId="{5A6DDCFA-2C18-401E-9813-B90FD5556606}" srcOrd="0" destOrd="0" presId="urn:microsoft.com/office/officeart/2005/8/layout/orgChart1"/>
    <dgm:cxn modelId="{6DD55773-C6BD-4D0F-BD9F-768399A98610}" srcId="{553DB0E8-08EC-46F5-B0C6-51EE8E8872D4}" destId="{88486F6D-19E1-4AC9-A38F-9CF9E5FCD267}" srcOrd="0" destOrd="0" parTransId="{22FCA326-F997-47D6-8361-CB102D5E3F6E}" sibTransId="{0683A798-D0BB-4A79-9B96-1B5EAD557B2B}"/>
    <dgm:cxn modelId="{BDC93F32-3FA6-4FB1-8FB1-1FBD1B754C85}" type="presOf" srcId="{64F07AB6-4138-4924-BA88-46F9608AD550}" destId="{6115084D-1AAF-490A-A37F-0EFCCF0DD34A}" srcOrd="0" destOrd="0" presId="urn:microsoft.com/office/officeart/2005/8/layout/orgChart1"/>
    <dgm:cxn modelId="{5AA2F636-3776-4D44-806E-B7855EC2D5C2}" type="presOf" srcId="{574ADEB0-B8B4-4444-8847-533A3DA08E8E}" destId="{4E422359-E2BB-47B3-A4C9-1F68287E9A11}" srcOrd="1" destOrd="0" presId="urn:microsoft.com/office/officeart/2005/8/layout/orgChart1"/>
    <dgm:cxn modelId="{CF25D94F-DF0C-4E31-9CB8-3AC49078C626}" type="presOf" srcId="{553DB0E8-08EC-46F5-B0C6-51EE8E8872D4}" destId="{1598EFF6-3DAF-4FCD-BBA8-385FE31C6F00}" srcOrd="0" destOrd="0" presId="urn:microsoft.com/office/officeart/2005/8/layout/orgChart1"/>
    <dgm:cxn modelId="{34F88EC2-180F-492D-AEAE-13E9D85524D7}" type="presParOf" srcId="{1598EFF6-3DAF-4FCD-BBA8-385FE31C6F00}" destId="{7ABCB35A-B362-4B1C-A60F-04FBD5AFB015}" srcOrd="0" destOrd="0" presId="urn:microsoft.com/office/officeart/2005/8/layout/orgChart1"/>
    <dgm:cxn modelId="{EAA65FDB-AFFC-4002-A3BA-4C625F0F52D6}" type="presParOf" srcId="{7ABCB35A-B362-4B1C-A60F-04FBD5AFB015}" destId="{A6EDF516-0CE9-4C9F-8C4D-345056B31DC4}" srcOrd="0" destOrd="0" presId="urn:microsoft.com/office/officeart/2005/8/layout/orgChart1"/>
    <dgm:cxn modelId="{039497FF-AC3D-496E-B4C7-FBEC6A1E0364}" type="presParOf" srcId="{A6EDF516-0CE9-4C9F-8C4D-345056B31DC4}" destId="{5A6DDCFA-2C18-401E-9813-B90FD5556606}" srcOrd="0" destOrd="0" presId="urn:microsoft.com/office/officeart/2005/8/layout/orgChart1"/>
    <dgm:cxn modelId="{B49315ED-BAA6-4559-AC54-FB4107839B82}" type="presParOf" srcId="{A6EDF516-0CE9-4C9F-8C4D-345056B31DC4}" destId="{AE88866F-A268-4514-BF19-2621FFFB1973}" srcOrd="1" destOrd="0" presId="urn:microsoft.com/office/officeart/2005/8/layout/orgChart1"/>
    <dgm:cxn modelId="{DAA4FF98-2FD2-4B03-929E-C7099232AEA0}" type="presParOf" srcId="{7ABCB35A-B362-4B1C-A60F-04FBD5AFB015}" destId="{4585619D-D10E-4A52-A7E0-AAF57C5F6225}" srcOrd="1" destOrd="0" presId="urn:microsoft.com/office/officeart/2005/8/layout/orgChart1"/>
    <dgm:cxn modelId="{B727B127-AF4D-45AE-BF16-941C768F17D7}" type="presParOf" srcId="{4585619D-D10E-4A52-A7E0-AAF57C5F6225}" destId="{679813E1-DF79-4922-9530-BEDFE247320B}" srcOrd="0" destOrd="0" presId="urn:microsoft.com/office/officeart/2005/8/layout/orgChart1"/>
    <dgm:cxn modelId="{15180C23-21F3-4B22-857A-C316CBCF1C07}" type="presParOf" srcId="{4585619D-D10E-4A52-A7E0-AAF57C5F6225}" destId="{31334115-1AC0-4DC2-8679-7EA3B0608BF7}" srcOrd="1" destOrd="0" presId="urn:microsoft.com/office/officeart/2005/8/layout/orgChart1"/>
    <dgm:cxn modelId="{8D3F7869-E7F2-48BF-9314-3E4D64EE4E32}" type="presParOf" srcId="{31334115-1AC0-4DC2-8679-7EA3B0608BF7}" destId="{3E3E6D96-9D60-43A0-840F-4F99E8BAB451}" srcOrd="0" destOrd="0" presId="urn:microsoft.com/office/officeart/2005/8/layout/orgChart1"/>
    <dgm:cxn modelId="{ADB63FF5-1009-41DC-B9A5-B811B35BB601}" type="presParOf" srcId="{3E3E6D96-9D60-43A0-840F-4F99E8BAB451}" destId="{F4C5E154-38A6-450F-8564-7FC3804D8A8A}" srcOrd="0" destOrd="0" presId="urn:microsoft.com/office/officeart/2005/8/layout/orgChart1"/>
    <dgm:cxn modelId="{FF01D555-9FCE-4334-8949-30FF0723F121}" type="presParOf" srcId="{3E3E6D96-9D60-43A0-840F-4F99E8BAB451}" destId="{4E422359-E2BB-47B3-A4C9-1F68287E9A11}" srcOrd="1" destOrd="0" presId="urn:microsoft.com/office/officeart/2005/8/layout/orgChart1"/>
    <dgm:cxn modelId="{1E00C7A4-9807-480A-8978-006BF3982D74}" type="presParOf" srcId="{31334115-1AC0-4DC2-8679-7EA3B0608BF7}" destId="{B5C1BD9C-39B8-47CD-8681-E0768DC71829}" srcOrd="1" destOrd="0" presId="urn:microsoft.com/office/officeart/2005/8/layout/orgChart1"/>
    <dgm:cxn modelId="{78B16FF2-FD8A-4D40-8E5F-107806A0B28E}" type="presParOf" srcId="{31334115-1AC0-4DC2-8679-7EA3B0608BF7}" destId="{1C57AB0A-7E65-4D0C-9250-9156619C2E63}" srcOrd="2" destOrd="0" presId="urn:microsoft.com/office/officeart/2005/8/layout/orgChart1"/>
    <dgm:cxn modelId="{45BC07D9-B78A-4F39-AA03-FACAF800493A}" type="presParOf" srcId="{4585619D-D10E-4A52-A7E0-AAF57C5F6225}" destId="{8930177D-9B42-4815-B77A-D190C5951B4C}" srcOrd="2" destOrd="0" presId="urn:microsoft.com/office/officeart/2005/8/layout/orgChart1"/>
    <dgm:cxn modelId="{C44F0A50-D027-464F-910D-34D4A28B31CC}" type="presParOf" srcId="{4585619D-D10E-4A52-A7E0-AAF57C5F6225}" destId="{389A65C5-0754-430B-8444-8A485D519429}" srcOrd="3" destOrd="0" presId="urn:microsoft.com/office/officeart/2005/8/layout/orgChart1"/>
    <dgm:cxn modelId="{D2FD4795-4F1C-4913-871A-754257ACAE34}" type="presParOf" srcId="{389A65C5-0754-430B-8444-8A485D519429}" destId="{EC345F6A-BB52-4958-92B5-48CB56684AD9}" srcOrd="0" destOrd="0" presId="urn:microsoft.com/office/officeart/2005/8/layout/orgChart1"/>
    <dgm:cxn modelId="{109A2C24-23AF-4A92-AF78-293DB7C9B40B}" type="presParOf" srcId="{EC345F6A-BB52-4958-92B5-48CB56684AD9}" destId="{6115084D-1AAF-490A-A37F-0EFCCF0DD34A}" srcOrd="0" destOrd="0" presId="urn:microsoft.com/office/officeart/2005/8/layout/orgChart1"/>
    <dgm:cxn modelId="{D7BC707F-88FA-4D57-85B5-4283F8CC44DD}" type="presParOf" srcId="{EC345F6A-BB52-4958-92B5-48CB56684AD9}" destId="{D83AC1B0-93EC-49BB-BAAA-0E9CD3009D96}" srcOrd="1" destOrd="0" presId="urn:microsoft.com/office/officeart/2005/8/layout/orgChart1"/>
    <dgm:cxn modelId="{60C921AF-BE1F-4937-B203-F97226CBE33A}" type="presParOf" srcId="{389A65C5-0754-430B-8444-8A485D519429}" destId="{5C396269-F865-460B-AEE1-8C0E613ED6CA}" srcOrd="1" destOrd="0" presId="urn:microsoft.com/office/officeart/2005/8/layout/orgChart1"/>
    <dgm:cxn modelId="{F73D79E2-946C-4688-A653-E10BC0132E05}" type="presParOf" srcId="{389A65C5-0754-430B-8444-8A485D519429}" destId="{6E825C1A-70A1-49F6-889B-81478C2AC8C4}" srcOrd="2" destOrd="0" presId="urn:microsoft.com/office/officeart/2005/8/layout/orgChart1"/>
    <dgm:cxn modelId="{72BD342C-4265-47C6-987C-911D4623CE13}" type="presParOf" srcId="{7ABCB35A-B362-4B1C-A60F-04FBD5AFB015}" destId="{C53CB8B7-978F-4DAB-97E4-1D88D61A0B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8B74B2-D511-48EE-AD91-4DB283576A43}" type="doc">
      <dgm:prSet loTypeId="urn:microsoft.com/office/officeart/2005/8/layout/vList2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3DB953A-5AF0-40EE-B2F8-AC17B003A34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подвоза учащихся  507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7E78FD-1EB4-4329-B222-9BA2C5D9D8E7}" type="parTrans" cxnId="{5A858725-0D6E-482E-B824-F13F18AAC4CF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ECA13CEF-107E-40CC-9921-5BFCF1EE7775}" type="sibTrans" cxnId="{5A858725-0D6E-482E-B824-F13F18AAC4CF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6869F438-48A6-4165-B36D-0ACF42795E52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Оснащение транспортных  средств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тахографами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378,6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8CF05-9DC3-4E75-8432-03E8AA29E73A}" type="parTrans" cxnId="{E1E8F564-A0A0-442C-A1F9-7C6019899E27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0FC9C2DB-A24E-4660-8F99-65D26B41D20C}" type="sibTrans" cxnId="{E1E8F564-A0A0-442C-A1F9-7C6019899E27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059E0AB0-E898-4835-9D3C-B7432D54222A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работников образовательных учреждений 251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301F4-DC2B-4C57-969B-3F4F9DB144CA}" type="parTrans" cxnId="{3EE4FE5A-9605-4F7D-846F-01FAD66932E9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FE4C2F7D-37B2-4B81-8CF6-CF9AFF8BD3AC}" type="sibTrans" cxnId="{3EE4FE5A-9605-4F7D-846F-01FAD66932E9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427483E3-FC0B-41E3-B0FF-4E9DC6559307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Пополнение и обновление школьных библиотек 100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0215B-25E6-423F-91F1-C0FA7D23CA3F}" type="parTrans" cxnId="{AF83FCFB-4396-42DC-BBF5-DEA63684F21B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F5D3C839-A222-4FE7-B67B-1EF208BA5CFD}" type="sibTrans" cxnId="{AF83FCFB-4396-42DC-BBF5-DEA63684F21B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F553CDC2-3B05-4D18-AA4B-03394FAF9E00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ПСД для капитального и текущего ремонта</a:t>
          </a:r>
        </a:p>
        <a:p>
          <a:pPr algn="ctr"/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(д./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с.Колокольчик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637,5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.; КСОШ №1» 249,3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 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CB821F-415B-43B6-9AAF-5F86D8C24D86}" type="parTrans" cxnId="{73D25B04-3E6F-4972-A41B-6DEE9868A790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8B6B8755-2990-4AC4-8501-4C6F5F57E123}" type="sibTrans" cxnId="{73D25B04-3E6F-4972-A41B-6DEE9868A790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7DFEF6BC-D839-4352-B2B1-C8BBB26907B3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и текущий ремонт учреждений образования 7 875,9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5E31A-F04F-490E-BE6E-A391CACEA0FB}" type="parTrans" cxnId="{429F973C-C514-4A37-9A82-06AAF9678029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D0BC084B-9D79-4BF1-B0BF-9C83C7C0E07B}" type="sibTrans" cxnId="{429F973C-C514-4A37-9A82-06AAF9678029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F7ED707C-0BE0-429F-B87D-7B0F179707FC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транспортных средств (Новопокровская ООШ 2 102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C1EC9-A40A-45A5-8970-E45092E166C0}" type="parTrans" cxnId="{7A7A2674-5872-47C9-AFB8-806E13B36763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876A7603-662D-4C92-83E3-4D120CA311D4}" type="sibTrans" cxnId="{7A7A2674-5872-47C9-AFB8-806E13B36763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19C1DEB1-D0F3-472C-9839-4A56601F40E7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и установка камер видеонаблюдения 658,6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E87B95-243F-4E29-8B8E-64E9113C16A3}" type="parTrans" cxnId="{811684A2-10DC-452A-9F69-77B20A4A2F28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3D278486-10CF-4E78-AAC2-3634AD9622CE}" type="sibTrans" cxnId="{811684A2-10DC-452A-9F69-77B20A4A2F28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ED018164-124F-4C73-8EDB-47A164D63C06}">
      <dgm:prSet phldrT="[Текст]" custT="1"/>
      <dgm:spPr/>
      <dgm:t>
        <a:bodyPr/>
        <a:lstStyle/>
        <a:p>
          <a:pPr algn="ctr"/>
          <a:r>
            <a:rPr lang="ru-RU" sz="1600" b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Противопожарные мероприятия 1 751,066 т.р.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54988-7856-49BD-977A-8626BFEB6584}" type="parTrans" cxnId="{6C1CC91D-D327-4A70-B1E2-688ADB9F2AA6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9ADD572B-9908-4EB1-8F10-058F970D324A}" type="sibTrans" cxnId="{6C1CC91D-D327-4A70-B1E2-688ADB9F2AA6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69F19068-3DD8-45C2-ACB7-6DB9936E6FED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Доступная среда 700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1B14B-3B3B-4210-9D87-EAB3AAE0E781}" type="parTrans" cxnId="{045BC80C-AADD-42DC-A508-C4F36418D0B0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1C0DC1BF-1F3F-47C5-9BED-B6853C60A353}" type="sibTrans" cxnId="{045BC80C-AADD-42DC-A508-C4F36418D0B0}">
      <dgm:prSet/>
      <dgm:spPr/>
      <dgm:t>
        <a:bodyPr/>
        <a:lstStyle/>
        <a:p>
          <a:endParaRPr lang="ru-RU" b="1">
            <a:solidFill>
              <a:srgbClr val="0039AC"/>
            </a:solidFill>
          </a:endParaRPr>
        </a:p>
      </dgm:t>
    </dgm:pt>
    <dgm:pt modelId="{7ED84277-B7A7-415B-91C2-9D5D177F3347}" type="pres">
      <dgm:prSet presAssocID="{8B8B74B2-D511-48EE-AD91-4DB283576A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6C2494-B258-4F36-854B-94D6F4C6E392}" type="pres">
      <dgm:prSet presAssocID="{83DB953A-5AF0-40EE-B2F8-AC17B003A349}" presName="parentText" presStyleLbl="node1" presStyleIdx="0" presStyleCnt="10" custLinFactNeighborX="401" custLinFactNeighborY="-27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EA662-14E6-4154-B1F3-EBB8CCB65DC7}" type="pres">
      <dgm:prSet presAssocID="{ECA13CEF-107E-40CC-9921-5BFCF1EE7775}" presName="spacer" presStyleCnt="0"/>
      <dgm:spPr/>
      <dgm:t>
        <a:bodyPr/>
        <a:lstStyle/>
        <a:p>
          <a:endParaRPr lang="ru-RU"/>
        </a:p>
      </dgm:t>
    </dgm:pt>
    <dgm:pt modelId="{4C1FC836-44FF-447D-8436-1DE53E2B6A4B}" type="pres">
      <dgm:prSet presAssocID="{6869F438-48A6-4165-B36D-0ACF42795E52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56012-A86E-43DB-B406-A59430A2EB73}" type="pres">
      <dgm:prSet presAssocID="{0FC9C2DB-A24E-4660-8F99-65D26B41D20C}" presName="spacer" presStyleCnt="0"/>
      <dgm:spPr/>
      <dgm:t>
        <a:bodyPr/>
        <a:lstStyle/>
        <a:p>
          <a:endParaRPr lang="ru-RU"/>
        </a:p>
      </dgm:t>
    </dgm:pt>
    <dgm:pt modelId="{D3A77459-355D-41B2-9B99-5232FC359D15}" type="pres">
      <dgm:prSet presAssocID="{059E0AB0-E898-4835-9D3C-B7432D54222A}" presName="parentText" presStyleLbl="node1" presStyleIdx="2" presStyleCnt="10" custLinFactY="3484" custLinFactNeighborX="40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B7139-2EE2-4CF3-BE86-35DAA5EAE77F}" type="pres">
      <dgm:prSet presAssocID="{FE4C2F7D-37B2-4B81-8CF6-CF9AFF8BD3AC}" presName="spacer" presStyleCnt="0"/>
      <dgm:spPr/>
      <dgm:t>
        <a:bodyPr/>
        <a:lstStyle/>
        <a:p>
          <a:endParaRPr lang="ru-RU"/>
        </a:p>
      </dgm:t>
    </dgm:pt>
    <dgm:pt modelId="{32CFD8AC-0FC1-4A96-966A-875210950E28}" type="pres">
      <dgm:prSet presAssocID="{427483E3-FC0B-41E3-B0FF-4E9DC6559307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AF414-3569-49AE-8115-7665584AE1EE}" type="pres">
      <dgm:prSet presAssocID="{F5D3C839-A222-4FE7-B67B-1EF208BA5CFD}" presName="spacer" presStyleCnt="0"/>
      <dgm:spPr/>
      <dgm:t>
        <a:bodyPr/>
        <a:lstStyle/>
        <a:p>
          <a:endParaRPr lang="ru-RU"/>
        </a:p>
      </dgm:t>
    </dgm:pt>
    <dgm:pt modelId="{1F199B3F-BB34-433B-8619-657BE89BBAE1}" type="pres">
      <dgm:prSet presAssocID="{F553CDC2-3B05-4D18-AA4B-03394FAF9E00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F2374-DEB3-48F4-8870-B6C4650E71C9}" type="pres">
      <dgm:prSet presAssocID="{8B6B8755-2990-4AC4-8501-4C6F5F57E123}" presName="spacer" presStyleCnt="0"/>
      <dgm:spPr/>
      <dgm:t>
        <a:bodyPr/>
        <a:lstStyle/>
        <a:p>
          <a:endParaRPr lang="ru-RU"/>
        </a:p>
      </dgm:t>
    </dgm:pt>
    <dgm:pt modelId="{67523EFF-D13C-48A2-8ADB-96E1725E2850}" type="pres">
      <dgm:prSet presAssocID="{7DFEF6BC-D839-4352-B2B1-C8BBB26907B3}" presName="parentText" presStyleLbl="node1" presStyleIdx="5" presStyleCnt="10" custLinFactY="3646" custLinFactNeighborX="40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A36D8-25B8-4A29-A9D2-89AD351F1E30}" type="pres">
      <dgm:prSet presAssocID="{D0BC084B-9D79-4BF1-B0BF-9C83C7C0E07B}" presName="spacer" presStyleCnt="0"/>
      <dgm:spPr/>
      <dgm:t>
        <a:bodyPr/>
        <a:lstStyle/>
        <a:p>
          <a:endParaRPr lang="ru-RU"/>
        </a:p>
      </dgm:t>
    </dgm:pt>
    <dgm:pt modelId="{B2D4F8A4-1BE6-4DC5-9BF5-E331FF8AABFA}" type="pres">
      <dgm:prSet presAssocID="{F7ED707C-0BE0-429F-B87D-7B0F179707FC}" presName="parentText" presStyleLbl="node1" presStyleIdx="6" presStyleCnt="10" custLinFactNeighborX="565" custLinFactNeighborY="764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FDC2C-8F97-4B74-B9F1-A0BCE8E8AB87}" type="pres">
      <dgm:prSet presAssocID="{876A7603-662D-4C92-83E3-4D120CA311D4}" presName="spacer" presStyleCnt="0"/>
      <dgm:spPr/>
      <dgm:t>
        <a:bodyPr/>
        <a:lstStyle/>
        <a:p>
          <a:endParaRPr lang="ru-RU"/>
        </a:p>
      </dgm:t>
    </dgm:pt>
    <dgm:pt modelId="{048A7B8E-0BE2-4BFD-BF63-20D7EA73C6E4}" type="pres">
      <dgm:prSet presAssocID="{19C1DEB1-D0F3-472C-9839-4A56601F40E7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CA3B5-E157-4BAF-BB1D-C80A8B11844D}" type="pres">
      <dgm:prSet presAssocID="{3D278486-10CF-4E78-AAC2-3634AD9622CE}" presName="spacer" presStyleCnt="0"/>
      <dgm:spPr/>
      <dgm:t>
        <a:bodyPr/>
        <a:lstStyle/>
        <a:p>
          <a:endParaRPr lang="ru-RU"/>
        </a:p>
      </dgm:t>
    </dgm:pt>
    <dgm:pt modelId="{98D61C0D-52E0-46B9-BDE6-A5106B49CBE3}" type="pres">
      <dgm:prSet presAssocID="{ED018164-124F-4C73-8EDB-47A164D63C06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47EA2-35F3-4293-B744-4698615C1CAE}" type="pres">
      <dgm:prSet presAssocID="{9ADD572B-9908-4EB1-8F10-058F970D324A}" presName="spacer" presStyleCnt="0"/>
      <dgm:spPr/>
      <dgm:t>
        <a:bodyPr/>
        <a:lstStyle/>
        <a:p>
          <a:endParaRPr lang="ru-RU"/>
        </a:p>
      </dgm:t>
    </dgm:pt>
    <dgm:pt modelId="{F757883B-0644-4F7E-B743-2B0050F11E03}" type="pres">
      <dgm:prSet presAssocID="{69F19068-3DD8-45C2-ACB7-6DB9936E6FED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2C463-2D0E-4337-8209-CEFDE15F2F02}" type="presOf" srcId="{8B8B74B2-D511-48EE-AD91-4DB283576A43}" destId="{7ED84277-B7A7-415B-91C2-9D5D177F3347}" srcOrd="0" destOrd="0" presId="urn:microsoft.com/office/officeart/2005/8/layout/vList2"/>
    <dgm:cxn modelId="{8A7323CB-F094-4BEE-98DE-8F86C81815C1}" type="presOf" srcId="{7DFEF6BC-D839-4352-B2B1-C8BBB26907B3}" destId="{67523EFF-D13C-48A2-8ADB-96E1725E2850}" srcOrd="0" destOrd="0" presId="urn:microsoft.com/office/officeart/2005/8/layout/vList2"/>
    <dgm:cxn modelId="{A3704755-0183-421C-9A9A-62330C3C1D61}" type="presOf" srcId="{059E0AB0-E898-4835-9D3C-B7432D54222A}" destId="{D3A77459-355D-41B2-9B99-5232FC359D15}" srcOrd="0" destOrd="0" presId="urn:microsoft.com/office/officeart/2005/8/layout/vList2"/>
    <dgm:cxn modelId="{2F7BDA97-1454-4ABA-8E61-092560DC59D2}" type="presOf" srcId="{F7ED707C-0BE0-429F-B87D-7B0F179707FC}" destId="{B2D4F8A4-1BE6-4DC5-9BF5-E331FF8AABFA}" srcOrd="0" destOrd="0" presId="urn:microsoft.com/office/officeart/2005/8/layout/vList2"/>
    <dgm:cxn modelId="{215E4941-CFF1-4B43-8BBB-699123D01F8C}" type="presOf" srcId="{ED018164-124F-4C73-8EDB-47A164D63C06}" destId="{98D61C0D-52E0-46B9-BDE6-A5106B49CBE3}" srcOrd="0" destOrd="0" presId="urn:microsoft.com/office/officeart/2005/8/layout/vList2"/>
    <dgm:cxn modelId="{75D75B26-4904-4946-B496-0B9546D782DA}" type="presOf" srcId="{6869F438-48A6-4165-B36D-0ACF42795E52}" destId="{4C1FC836-44FF-447D-8436-1DE53E2B6A4B}" srcOrd="0" destOrd="0" presId="urn:microsoft.com/office/officeart/2005/8/layout/vList2"/>
    <dgm:cxn modelId="{3EE4FE5A-9605-4F7D-846F-01FAD66932E9}" srcId="{8B8B74B2-D511-48EE-AD91-4DB283576A43}" destId="{059E0AB0-E898-4835-9D3C-B7432D54222A}" srcOrd="2" destOrd="0" parTransId="{677301F4-DC2B-4C57-969B-3F4F9DB144CA}" sibTransId="{FE4C2F7D-37B2-4B81-8CF6-CF9AFF8BD3AC}"/>
    <dgm:cxn modelId="{73D25B04-3E6F-4972-A41B-6DEE9868A790}" srcId="{8B8B74B2-D511-48EE-AD91-4DB283576A43}" destId="{F553CDC2-3B05-4D18-AA4B-03394FAF9E00}" srcOrd="4" destOrd="0" parTransId="{A4CB821F-415B-43B6-9AAF-5F86D8C24D86}" sibTransId="{8B6B8755-2990-4AC4-8501-4C6F5F57E123}"/>
    <dgm:cxn modelId="{3ADFB059-4152-461D-8002-EF6E80ED5D1D}" type="presOf" srcId="{19C1DEB1-D0F3-472C-9839-4A56601F40E7}" destId="{048A7B8E-0BE2-4BFD-BF63-20D7EA73C6E4}" srcOrd="0" destOrd="0" presId="urn:microsoft.com/office/officeart/2005/8/layout/vList2"/>
    <dgm:cxn modelId="{045BC80C-AADD-42DC-A508-C4F36418D0B0}" srcId="{8B8B74B2-D511-48EE-AD91-4DB283576A43}" destId="{69F19068-3DD8-45C2-ACB7-6DB9936E6FED}" srcOrd="9" destOrd="0" parTransId="{9211B14B-3B3B-4210-9D87-EAB3AAE0E781}" sibTransId="{1C0DC1BF-1F3F-47C5-9BED-B6853C60A353}"/>
    <dgm:cxn modelId="{AF83FCFB-4396-42DC-BBF5-DEA63684F21B}" srcId="{8B8B74B2-D511-48EE-AD91-4DB283576A43}" destId="{427483E3-FC0B-41E3-B0FF-4E9DC6559307}" srcOrd="3" destOrd="0" parTransId="{4A10215B-25E6-423F-91F1-C0FA7D23CA3F}" sibTransId="{F5D3C839-A222-4FE7-B67B-1EF208BA5CFD}"/>
    <dgm:cxn modelId="{2469145C-1070-4AAD-83B2-D45F5E423C42}" type="presOf" srcId="{83DB953A-5AF0-40EE-B2F8-AC17B003A349}" destId="{426C2494-B258-4F36-854B-94D6F4C6E392}" srcOrd="0" destOrd="0" presId="urn:microsoft.com/office/officeart/2005/8/layout/vList2"/>
    <dgm:cxn modelId="{2AF0869A-63C8-448D-A0F5-8E4D9BBDB8F7}" type="presOf" srcId="{69F19068-3DD8-45C2-ACB7-6DB9936E6FED}" destId="{F757883B-0644-4F7E-B743-2B0050F11E03}" srcOrd="0" destOrd="0" presId="urn:microsoft.com/office/officeart/2005/8/layout/vList2"/>
    <dgm:cxn modelId="{2F213C7B-3DE5-46B1-B5DF-388232807182}" type="presOf" srcId="{427483E3-FC0B-41E3-B0FF-4E9DC6559307}" destId="{32CFD8AC-0FC1-4A96-966A-875210950E28}" srcOrd="0" destOrd="0" presId="urn:microsoft.com/office/officeart/2005/8/layout/vList2"/>
    <dgm:cxn modelId="{E1E8F564-A0A0-442C-A1F9-7C6019899E27}" srcId="{8B8B74B2-D511-48EE-AD91-4DB283576A43}" destId="{6869F438-48A6-4165-B36D-0ACF42795E52}" srcOrd="1" destOrd="0" parTransId="{0D98CF05-9DC3-4E75-8432-03E8AA29E73A}" sibTransId="{0FC9C2DB-A24E-4660-8F99-65D26B41D20C}"/>
    <dgm:cxn modelId="{811684A2-10DC-452A-9F69-77B20A4A2F28}" srcId="{8B8B74B2-D511-48EE-AD91-4DB283576A43}" destId="{19C1DEB1-D0F3-472C-9839-4A56601F40E7}" srcOrd="7" destOrd="0" parTransId="{69E87B95-243F-4E29-8B8E-64E9113C16A3}" sibTransId="{3D278486-10CF-4E78-AAC2-3634AD9622CE}"/>
    <dgm:cxn modelId="{7A7A2674-5872-47C9-AFB8-806E13B36763}" srcId="{8B8B74B2-D511-48EE-AD91-4DB283576A43}" destId="{F7ED707C-0BE0-429F-B87D-7B0F179707FC}" srcOrd="6" destOrd="0" parTransId="{94AC1EC9-A40A-45A5-8970-E45092E166C0}" sibTransId="{876A7603-662D-4C92-83E3-4D120CA311D4}"/>
    <dgm:cxn modelId="{6C1CC91D-D327-4A70-B1E2-688ADB9F2AA6}" srcId="{8B8B74B2-D511-48EE-AD91-4DB283576A43}" destId="{ED018164-124F-4C73-8EDB-47A164D63C06}" srcOrd="8" destOrd="0" parTransId="{4AA54988-7856-49BD-977A-8626BFEB6584}" sibTransId="{9ADD572B-9908-4EB1-8F10-058F970D324A}"/>
    <dgm:cxn modelId="{5A858725-0D6E-482E-B824-F13F18AAC4CF}" srcId="{8B8B74B2-D511-48EE-AD91-4DB283576A43}" destId="{83DB953A-5AF0-40EE-B2F8-AC17B003A349}" srcOrd="0" destOrd="0" parTransId="{CF7E78FD-1EB4-4329-B222-9BA2C5D9D8E7}" sibTransId="{ECA13CEF-107E-40CC-9921-5BFCF1EE7775}"/>
    <dgm:cxn modelId="{429F973C-C514-4A37-9A82-06AAF9678029}" srcId="{8B8B74B2-D511-48EE-AD91-4DB283576A43}" destId="{7DFEF6BC-D839-4352-B2B1-C8BBB26907B3}" srcOrd="5" destOrd="0" parTransId="{BCB5E31A-F04F-490E-BE6E-A391CACEA0FB}" sibTransId="{D0BC084B-9D79-4BF1-B0BF-9C83C7C0E07B}"/>
    <dgm:cxn modelId="{1658BF90-45E0-4A74-A17D-8FCFE46BA8B7}" type="presOf" srcId="{F553CDC2-3B05-4D18-AA4B-03394FAF9E00}" destId="{1F199B3F-BB34-433B-8619-657BE89BBAE1}" srcOrd="0" destOrd="0" presId="urn:microsoft.com/office/officeart/2005/8/layout/vList2"/>
    <dgm:cxn modelId="{51BE849A-1D06-4CCF-93AF-84123387209B}" type="presParOf" srcId="{7ED84277-B7A7-415B-91C2-9D5D177F3347}" destId="{426C2494-B258-4F36-854B-94D6F4C6E392}" srcOrd="0" destOrd="0" presId="urn:microsoft.com/office/officeart/2005/8/layout/vList2"/>
    <dgm:cxn modelId="{3CBC10E1-87E3-4EDD-A772-FE13CA0CA9AF}" type="presParOf" srcId="{7ED84277-B7A7-415B-91C2-9D5D177F3347}" destId="{DE9EA662-14E6-4154-B1F3-EBB8CCB65DC7}" srcOrd="1" destOrd="0" presId="urn:microsoft.com/office/officeart/2005/8/layout/vList2"/>
    <dgm:cxn modelId="{1AF3773F-E8B6-4060-A920-04BD4DF4D5C1}" type="presParOf" srcId="{7ED84277-B7A7-415B-91C2-9D5D177F3347}" destId="{4C1FC836-44FF-447D-8436-1DE53E2B6A4B}" srcOrd="2" destOrd="0" presId="urn:microsoft.com/office/officeart/2005/8/layout/vList2"/>
    <dgm:cxn modelId="{F7C71C14-5809-42BD-AA8D-B617AE6E1C83}" type="presParOf" srcId="{7ED84277-B7A7-415B-91C2-9D5D177F3347}" destId="{35F56012-A86E-43DB-B406-A59430A2EB73}" srcOrd="3" destOrd="0" presId="urn:microsoft.com/office/officeart/2005/8/layout/vList2"/>
    <dgm:cxn modelId="{EBD7A763-FFE0-4508-8CEC-6D689C5E5D18}" type="presParOf" srcId="{7ED84277-B7A7-415B-91C2-9D5D177F3347}" destId="{D3A77459-355D-41B2-9B99-5232FC359D15}" srcOrd="4" destOrd="0" presId="urn:microsoft.com/office/officeart/2005/8/layout/vList2"/>
    <dgm:cxn modelId="{A65A3832-83D3-48A1-8F70-2E94B3469C27}" type="presParOf" srcId="{7ED84277-B7A7-415B-91C2-9D5D177F3347}" destId="{C91B7139-2EE2-4CF3-BE86-35DAA5EAE77F}" srcOrd="5" destOrd="0" presId="urn:microsoft.com/office/officeart/2005/8/layout/vList2"/>
    <dgm:cxn modelId="{C76F9431-93FE-4768-9622-AB0B068B00D8}" type="presParOf" srcId="{7ED84277-B7A7-415B-91C2-9D5D177F3347}" destId="{32CFD8AC-0FC1-4A96-966A-875210950E28}" srcOrd="6" destOrd="0" presId="urn:microsoft.com/office/officeart/2005/8/layout/vList2"/>
    <dgm:cxn modelId="{C4049C9D-7DA8-4046-B194-85380B9B89E7}" type="presParOf" srcId="{7ED84277-B7A7-415B-91C2-9D5D177F3347}" destId="{948AF414-3569-49AE-8115-7665584AE1EE}" srcOrd="7" destOrd="0" presId="urn:microsoft.com/office/officeart/2005/8/layout/vList2"/>
    <dgm:cxn modelId="{FC33BD7A-EAD1-4861-BA46-96A82390DC00}" type="presParOf" srcId="{7ED84277-B7A7-415B-91C2-9D5D177F3347}" destId="{1F199B3F-BB34-433B-8619-657BE89BBAE1}" srcOrd="8" destOrd="0" presId="urn:microsoft.com/office/officeart/2005/8/layout/vList2"/>
    <dgm:cxn modelId="{5EA9FCCD-6BD7-4F51-8979-737891A318E1}" type="presParOf" srcId="{7ED84277-B7A7-415B-91C2-9D5D177F3347}" destId="{37BF2374-DEB3-48F4-8870-B6C4650E71C9}" srcOrd="9" destOrd="0" presId="urn:microsoft.com/office/officeart/2005/8/layout/vList2"/>
    <dgm:cxn modelId="{F84B5879-7B9F-4C92-A139-08E39A5D1FF5}" type="presParOf" srcId="{7ED84277-B7A7-415B-91C2-9D5D177F3347}" destId="{67523EFF-D13C-48A2-8ADB-96E1725E2850}" srcOrd="10" destOrd="0" presId="urn:microsoft.com/office/officeart/2005/8/layout/vList2"/>
    <dgm:cxn modelId="{B408E223-9B51-4DD5-A8FF-CFDA842625D1}" type="presParOf" srcId="{7ED84277-B7A7-415B-91C2-9D5D177F3347}" destId="{CD9A36D8-25B8-4A29-A9D2-89AD351F1E30}" srcOrd="11" destOrd="0" presId="urn:microsoft.com/office/officeart/2005/8/layout/vList2"/>
    <dgm:cxn modelId="{CC3B9021-6604-474A-A082-875627357343}" type="presParOf" srcId="{7ED84277-B7A7-415B-91C2-9D5D177F3347}" destId="{B2D4F8A4-1BE6-4DC5-9BF5-E331FF8AABFA}" srcOrd="12" destOrd="0" presId="urn:microsoft.com/office/officeart/2005/8/layout/vList2"/>
    <dgm:cxn modelId="{F8FF66B7-1AC9-4103-A978-F6E5CC3511EE}" type="presParOf" srcId="{7ED84277-B7A7-415B-91C2-9D5D177F3347}" destId="{017FDC2C-8F97-4B74-B9F1-A0BCE8E8AB87}" srcOrd="13" destOrd="0" presId="urn:microsoft.com/office/officeart/2005/8/layout/vList2"/>
    <dgm:cxn modelId="{A8B89A2C-3A91-4245-91D4-52AC6ED72772}" type="presParOf" srcId="{7ED84277-B7A7-415B-91C2-9D5D177F3347}" destId="{048A7B8E-0BE2-4BFD-BF63-20D7EA73C6E4}" srcOrd="14" destOrd="0" presId="urn:microsoft.com/office/officeart/2005/8/layout/vList2"/>
    <dgm:cxn modelId="{8637AA73-C774-4651-9959-7D62BB68E9CE}" type="presParOf" srcId="{7ED84277-B7A7-415B-91C2-9D5D177F3347}" destId="{96CCA3B5-E157-4BAF-BB1D-C80A8B11844D}" srcOrd="15" destOrd="0" presId="urn:microsoft.com/office/officeart/2005/8/layout/vList2"/>
    <dgm:cxn modelId="{EB317A20-9DF6-43A3-ABD3-8EAF872247CE}" type="presParOf" srcId="{7ED84277-B7A7-415B-91C2-9D5D177F3347}" destId="{98D61C0D-52E0-46B9-BDE6-A5106B49CBE3}" srcOrd="16" destOrd="0" presId="urn:microsoft.com/office/officeart/2005/8/layout/vList2"/>
    <dgm:cxn modelId="{A5F08968-B5CE-49E3-BB21-096CCAEB412C}" type="presParOf" srcId="{7ED84277-B7A7-415B-91C2-9D5D177F3347}" destId="{B4047EA2-35F3-4293-B744-4698615C1CAE}" srcOrd="17" destOrd="0" presId="urn:microsoft.com/office/officeart/2005/8/layout/vList2"/>
    <dgm:cxn modelId="{E75D9FF8-3E28-41A5-A08F-0F3375969258}" type="presParOf" srcId="{7ED84277-B7A7-415B-91C2-9D5D177F3347}" destId="{F757883B-0644-4F7E-B743-2B0050F11E03}" srcOrd="18" destOrd="0" presId="urn:microsoft.com/office/officeart/2005/8/layout/vList2"/>
  </dgm:cxnLst>
  <dgm:bg>
    <a:solidFill>
      <a:schemeClr val="accent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B85D54-04B0-4B48-8042-9B16F07B3253}" type="doc">
      <dgm:prSet loTypeId="urn:microsoft.com/office/officeart/2005/8/layout/hierarchy6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A7E88B-FF07-423C-A435-DFE35A9908B5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по культуре спорту, молодежной политике и связям с общественностью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3AB01-31E1-4C86-B9D4-C562452394ED}" type="parTrans" cxnId="{35211538-284D-4D9D-BE63-87A8AE0F05E9}">
      <dgm:prSet/>
      <dgm:spPr/>
      <dgm:t>
        <a:bodyPr/>
        <a:lstStyle/>
        <a:p>
          <a:endParaRPr lang="ru-RU"/>
        </a:p>
      </dgm:t>
    </dgm:pt>
    <dgm:pt modelId="{0CDC1C6B-A6C6-4C01-B3AE-4634D0A7C1DB}" type="sibTrans" cxnId="{35211538-284D-4D9D-BE63-87A8AE0F05E9}">
      <dgm:prSet/>
      <dgm:spPr/>
      <dgm:t>
        <a:bodyPr/>
        <a:lstStyle/>
        <a:p>
          <a:endParaRPr lang="ru-RU"/>
        </a:p>
      </dgm:t>
    </dgm:pt>
    <dgm:pt modelId="{DDC5C513-46A1-4C72-885F-E7F007A820E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МКУК «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МЦКС»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F8C09-F846-4F32-ADEC-E229FCE63486}" type="parTrans" cxnId="{BFE13E8E-250F-4905-AA04-96072509CBA9}">
      <dgm:prSet/>
      <dgm:spPr/>
      <dgm:t>
        <a:bodyPr/>
        <a:lstStyle/>
        <a:p>
          <a:endParaRPr lang="ru-RU"/>
        </a:p>
      </dgm:t>
    </dgm:pt>
    <dgm:pt modelId="{A804CFF4-2830-4EEB-9ADD-1EE0A56EB74C}" type="sibTrans" cxnId="{BFE13E8E-250F-4905-AA04-96072509CBA9}">
      <dgm:prSet/>
      <dgm:spPr/>
      <dgm:t>
        <a:bodyPr/>
        <a:lstStyle/>
        <a:p>
          <a:endParaRPr lang="ru-RU"/>
        </a:p>
      </dgm:t>
    </dgm:pt>
    <dgm:pt modelId="{289EB2FD-748A-4231-AB9E-F5D545E2591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РЦКиД</a:t>
          </a:r>
          <a:endParaRPr lang="ru-RU" sz="14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14097-D3BC-493C-89F6-1A1634702B15}" type="parTrans" cxnId="{9A9DC3BC-A9DB-41D4-AF89-A8AC1D9272BB}">
      <dgm:prSet/>
      <dgm:spPr/>
      <dgm:t>
        <a:bodyPr/>
        <a:lstStyle/>
        <a:p>
          <a:endParaRPr lang="ru-RU"/>
        </a:p>
      </dgm:t>
    </dgm:pt>
    <dgm:pt modelId="{CE3F840B-AF51-4D25-AD8B-C819B9523BB0}" type="sibTrans" cxnId="{9A9DC3BC-A9DB-41D4-AF89-A8AC1D9272BB}">
      <dgm:prSet/>
      <dgm:spPr/>
      <dgm:t>
        <a:bodyPr/>
        <a:lstStyle/>
        <a:p>
          <a:endParaRPr lang="ru-RU"/>
        </a:p>
      </dgm:t>
    </dgm:pt>
    <dgm:pt modelId="{0F7E1A81-8D70-4EC3-A367-EE18325AAEBD}" type="asst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23</a:t>
          </a:r>
          <a:endParaRPr lang="ru-RU" sz="14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9A967-977B-4063-A0BB-260931783825}" type="parTrans" cxnId="{E11AF463-F6F6-499C-B526-BFBFE31BE043}">
      <dgm:prSet/>
      <dgm:spPr/>
      <dgm:t>
        <a:bodyPr/>
        <a:lstStyle/>
        <a:p>
          <a:endParaRPr lang="ru-RU"/>
        </a:p>
      </dgm:t>
    </dgm:pt>
    <dgm:pt modelId="{F9C46103-B69E-4028-9110-45A355A287E1}" type="sibTrans" cxnId="{E11AF463-F6F6-499C-B526-BFBFE31BE043}">
      <dgm:prSet/>
      <dgm:spPr/>
      <dgm:t>
        <a:bodyPr/>
        <a:lstStyle/>
        <a:p>
          <a:endParaRPr lang="ru-RU"/>
        </a:p>
      </dgm:t>
    </dgm:pt>
    <dgm:pt modelId="{001AFAEE-A032-4B56-8D99-2E5215B59DC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«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ЦБС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A494A-467F-4296-9438-BAE055D7587D}" type="parTrans" cxnId="{D0046FA2-FD09-4479-A7E9-4984047464C0}">
      <dgm:prSet/>
      <dgm:spPr/>
      <dgm:t>
        <a:bodyPr/>
        <a:lstStyle/>
        <a:p>
          <a:endParaRPr lang="ru-RU"/>
        </a:p>
      </dgm:t>
    </dgm:pt>
    <dgm:pt modelId="{CB57CA16-5935-4D0F-851B-E0FE8759A4C9}" type="sibTrans" cxnId="{D0046FA2-FD09-4479-A7E9-4984047464C0}">
      <dgm:prSet/>
      <dgm:spPr/>
      <dgm:t>
        <a:bodyPr/>
        <a:lstStyle/>
        <a:p>
          <a:endParaRPr lang="ru-RU"/>
        </a:p>
      </dgm:t>
    </dgm:pt>
    <dgm:pt modelId="{60B81964-3888-4ED2-8061-CD3DEC97D641}">
      <dgm:prSet custT="1"/>
      <dgm:spPr/>
      <dgm:t>
        <a:bodyPr/>
        <a:lstStyle/>
        <a:p>
          <a:pPr>
            <a:lnSpc>
              <a:spcPct val="90000"/>
            </a:lnSpc>
          </a:pPr>
          <a:endParaRPr lang="ru-RU" sz="1600" b="1" dirty="0" smtClean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МКОУ ДОД</a:t>
          </a:r>
        </a:p>
        <a:p>
          <a:pPr>
            <a:lnSpc>
              <a:spcPct val="90000"/>
            </a:lnSpc>
          </a:pP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ДШИ»</a:t>
          </a:r>
        </a:p>
        <a:p>
          <a:pPr>
            <a:lnSpc>
              <a:spcPct val="90000"/>
            </a:lnSpc>
          </a:pP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8AD03-5215-485D-8A50-A40967CB4F91}" type="parTrans" cxnId="{0E0B7ADB-B820-479A-9A12-D24111B052D1}">
      <dgm:prSet/>
      <dgm:spPr/>
      <dgm:t>
        <a:bodyPr/>
        <a:lstStyle/>
        <a:p>
          <a:endParaRPr lang="ru-RU"/>
        </a:p>
      </dgm:t>
    </dgm:pt>
    <dgm:pt modelId="{619F5C9C-6D94-4A18-9663-EB8AD89C3A18}" type="sibTrans" cxnId="{0E0B7ADB-B820-479A-9A12-D24111B052D1}">
      <dgm:prSet/>
      <dgm:spPr/>
      <dgm:t>
        <a:bodyPr/>
        <a:lstStyle/>
        <a:p>
          <a:endParaRPr lang="ru-RU"/>
        </a:p>
      </dgm:t>
    </dgm:pt>
    <dgm:pt modelId="{13CCFD04-68A8-4CA2-A2F1-FE617CCADF7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20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E37F3-267F-4025-9BD4-1DA43CD12EAB}" type="parTrans" cxnId="{E6917367-DD33-4B63-BC7C-BEB0AF308D19}">
      <dgm:prSet/>
      <dgm:spPr/>
      <dgm:t>
        <a:bodyPr/>
        <a:lstStyle/>
        <a:p>
          <a:endParaRPr lang="ru-RU"/>
        </a:p>
      </dgm:t>
    </dgm:pt>
    <dgm:pt modelId="{6F71E600-1792-4D1C-8C9F-C25F844D48E8}" type="sibTrans" cxnId="{E6917367-DD33-4B63-BC7C-BEB0AF308D19}">
      <dgm:prSet/>
      <dgm:spPr/>
      <dgm:t>
        <a:bodyPr/>
        <a:lstStyle/>
        <a:p>
          <a:endParaRPr lang="ru-RU"/>
        </a:p>
      </dgm:t>
    </dgm:pt>
    <dgm:pt modelId="{9CE95699-6C7F-4255-A6CA-18F34CA0AB4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Районная и детская библиотеки в                            с.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24D64-55FF-4268-9889-550B0E73E3FF}" type="parTrans" cxnId="{746EBEF5-BE0C-40DF-B83D-0A2033B05973}">
      <dgm:prSet/>
      <dgm:spPr/>
      <dgm:t>
        <a:bodyPr/>
        <a:lstStyle/>
        <a:p>
          <a:endParaRPr lang="ru-RU"/>
        </a:p>
      </dgm:t>
    </dgm:pt>
    <dgm:pt modelId="{4835E14F-8DDA-47DD-B31E-830E9DB525A8}" type="sibTrans" cxnId="{746EBEF5-BE0C-40DF-B83D-0A2033B05973}">
      <dgm:prSet/>
      <dgm:spPr/>
      <dgm:t>
        <a:bodyPr/>
        <a:lstStyle/>
        <a:p>
          <a:endParaRPr lang="ru-RU"/>
        </a:p>
      </dgm:t>
    </dgm:pt>
    <dgm:pt modelId="{E5FF1FC2-CA3C-43E5-A10F-C4EEB961714C}" type="pres">
      <dgm:prSet presAssocID="{9CB85D54-04B0-4B48-8042-9B16F07B325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13A8AE-1395-4D0D-84FE-9D9034CE8F7F}" type="pres">
      <dgm:prSet presAssocID="{9CB85D54-04B0-4B48-8042-9B16F07B3253}" presName="hierFlow" presStyleCnt="0"/>
      <dgm:spPr/>
      <dgm:t>
        <a:bodyPr/>
        <a:lstStyle/>
        <a:p>
          <a:endParaRPr lang="ru-RU"/>
        </a:p>
      </dgm:t>
    </dgm:pt>
    <dgm:pt modelId="{72F7BF00-131A-4356-B1D0-AEF0532C9AD3}" type="pres">
      <dgm:prSet presAssocID="{9CB85D54-04B0-4B48-8042-9B16F07B3253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874D6C3-B91F-4F8A-B92D-40C036514A0B}" type="pres">
      <dgm:prSet presAssocID="{40A7E88B-FF07-423C-A435-DFE35A9908B5}" presName="Name14" presStyleCnt="0"/>
      <dgm:spPr/>
      <dgm:t>
        <a:bodyPr/>
        <a:lstStyle/>
        <a:p>
          <a:endParaRPr lang="ru-RU"/>
        </a:p>
      </dgm:t>
    </dgm:pt>
    <dgm:pt modelId="{24F34B9D-886B-4E0A-9C3C-F37194101817}" type="pres">
      <dgm:prSet presAssocID="{40A7E88B-FF07-423C-A435-DFE35A9908B5}" presName="level1Shape" presStyleLbl="node0" presStyleIdx="0" presStyleCnt="1" custScaleX="958843" custScaleY="225595" custLinFactNeighborX="-43069" custLinFactNeighborY="-43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BD2D9A-35C1-4EE3-9782-9E84E766E655}" type="pres">
      <dgm:prSet presAssocID="{40A7E88B-FF07-423C-A435-DFE35A9908B5}" presName="hierChild2" presStyleCnt="0"/>
      <dgm:spPr/>
      <dgm:t>
        <a:bodyPr/>
        <a:lstStyle/>
        <a:p>
          <a:endParaRPr lang="ru-RU"/>
        </a:p>
      </dgm:t>
    </dgm:pt>
    <dgm:pt modelId="{05EEA208-C9BD-4205-B381-ED4519B94CF4}" type="pres">
      <dgm:prSet presAssocID="{A4EF8C09-F846-4F32-ADEC-E229FCE63486}" presName="Name19" presStyleLbl="parChTrans1D2" presStyleIdx="0" presStyleCnt="3"/>
      <dgm:spPr/>
      <dgm:t>
        <a:bodyPr/>
        <a:lstStyle/>
        <a:p>
          <a:endParaRPr lang="ru-RU"/>
        </a:p>
      </dgm:t>
    </dgm:pt>
    <dgm:pt modelId="{7D0782FB-8568-4C9D-AE58-600B0EF15856}" type="pres">
      <dgm:prSet presAssocID="{DDC5C513-46A1-4C72-885F-E7F007A820E3}" presName="Name21" presStyleCnt="0"/>
      <dgm:spPr/>
      <dgm:t>
        <a:bodyPr/>
        <a:lstStyle/>
        <a:p>
          <a:endParaRPr lang="ru-RU"/>
        </a:p>
      </dgm:t>
    </dgm:pt>
    <dgm:pt modelId="{A34B962F-8409-439A-B68A-6481D861523C}" type="pres">
      <dgm:prSet presAssocID="{DDC5C513-46A1-4C72-885F-E7F007A820E3}" presName="level2Shape" presStyleLbl="node2" presStyleIdx="0" presStyleCnt="3" custScaleX="421201" custScaleY="458545" custLinFactNeighborX="-22669" custLinFactNeighborY="-44841"/>
      <dgm:spPr/>
      <dgm:t>
        <a:bodyPr/>
        <a:lstStyle/>
        <a:p>
          <a:endParaRPr lang="ru-RU"/>
        </a:p>
      </dgm:t>
    </dgm:pt>
    <dgm:pt modelId="{25B4593F-DC98-415F-A8D4-CFD65EAFEDF0}" type="pres">
      <dgm:prSet presAssocID="{DDC5C513-46A1-4C72-885F-E7F007A820E3}" presName="hierChild3" presStyleCnt="0"/>
      <dgm:spPr/>
      <dgm:t>
        <a:bodyPr/>
        <a:lstStyle/>
        <a:p>
          <a:endParaRPr lang="ru-RU"/>
        </a:p>
      </dgm:t>
    </dgm:pt>
    <dgm:pt modelId="{92EB8D04-B2C7-4D8F-BAA3-F201606E6533}" type="pres">
      <dgm:prSet presAssocID="{D6E14097-D3BC-493C-89F6-1A1634702B15}" presName="Name19" presStyleLbl="parChTrans1D3" presStyleIdx="0" presStyleCnt="4"/>
      <dgm:spPr/>
      <dgm:t>
        <a:bodyPr/>
        <a:lstStyle/>
        <a:p>
          <a:endParaRPr lang="ru-RU"/>
        </a:p>
      </dgm:t>
    </dgm:pt>
    <dgm:pt modelId="{3EA3D47E-9190-4B91-B5FA-25A139A48902}" type="pres">
      <dgm:prSet presAssocID="{289EB2FD-748A-4231-AB9E-F5D545E25912}" presName="Name21" presStyleCnt="0"/>
      <dgm:spPr/>
      <dgm:t>
        <a:bodyPr/>
        <a:lstStyle/>
        <a:p>
          <a:endParaRPr lang="ru-RU"/>
        </a:p>
      </dgm:t>
    </dgm:pt>
    <dgm:pt modelId="{978FD6C5-D467-4B44-B222-67F1DAD518AE}" type="pres">
      <dgm:prSet presAssocID="{289EB2FD-748A-4231-AB9E-F5D545E25912}" presName="level2Shape" presStyleLbl="node3" presStyleIdx="0" presStyleCnt="3" custScaleX="207521" custScaleY="382209" custLinFactNeighborX="3615" custLinFactNeighborY="7816"/>
      <dgm:spPr/>
      <dgm:t>
        <a:bodyPr/>
        <a:lstStyle/>
        <a:p>
          <a:endParaRPr lang="ru-RU"/>
        </a:p>
      </dgm:t>
    </dgm:pt>
    <dgm:pt modelId="{E21FE898-DE64-4A97-943D-92E86F932C51}" type="pres">
      <dgm:prSet presAssocID="{289EB2FD-748A-4231-AB9E-F5D545E25912}" presName="hierChild3" presStyleCnt="0"/>
      <dgm:spPr/>
      <dgm:t>
        <a:bodyPr/>
        <a:lstStyle/>
        <a:p>
          <a:endParaRPr lang="ru-RU"/>
        </a:p>
      </dgm:t>
    </dgm:pt>
    <dgm:pt modelId="{74063365-CE63-402C-B53D-8EFA01DC49C4}" type="pres">
      <dgm:prSet presAssocID="{6E99A967-977B-4063-A0BB-260931783825}" presName="Name19" presStyleLbl="parChTrans1D3" presStyleIdx="1" presStyleCnt="4"/>
      <dgm:spPr/>
      <dgm:t>
        <a:bodyPr/>
        <a:lstStyle/>
        <a:p>
          <a:endParaRPr lang="ru-RU"/>
        </a:p>
      </dgm:t>
    </dgm:pt>
    <dgm:pt modelId="{31230799-3954-4BCD-A71D-20A0BCFB9357}" type="pres">
      <dgm:prSet presAssocID="{0F7E1A81-8D70-4EC3-A367-EE18325AAEBD}" presName="Name21" presStyleCnt="0"/>
      <dgm:spPr/>
      <dgm:t>
        <a:bodyPr/>
        <a:lstStyle/>
        <a:p>
          <a:endParaRPr lang="ru-RU"/>
        </a:p>
      </dgm:t>
    </dgm:pt>
    <dgm:pt modelId="{1498A5DB-9D75-4C5C-B08C-B783F955F8DC}" type="pres">
      <dgm:prSet presAssocID="{0F7E1A81-8D70-4EC3-A367-EE18325AAEBD}" presName="level2Shape" presStyleLbl="asst2" presStyleIdx="0" presStyleCnt="1" custScaleX="279355" custScaleY="550906" custLinFactNeighborX="30671" custLinFactNeighborY="-14232"/>
      <dgm:spPr/>
      <dgm:t>
        <a:bodyPr/>
        <a:lstStyle/>
        <a:p>
          <a:endParaRPr lang="ru-RU"/>
        </a:p>
      </dgm:t>
    </dgm:pt>
    <dgm:pt modelId="{B70A77D6-94C7-463C-8A44-6B312E9CFCDD}" type="pres">
      <dgm:prSet presAssocID="{0F7E1A81-8D70-4EC3-A367-EE18325AAEBD}" presName="hierChild3" presStyleCnt="0"/>
      <dgm:spPr/>
      <dgm:t>
        <a:bodyPr/>
        <a:lstStyle/>
        <a:p>
          <a:endParaRPr lang="ru-RU"/>
        </a:p>
      </dgm:t>
    </dgm:pt>
    <dgm:pt modelId="{1DE4DB3D-44BE-41DD-A947-B1D916B1871F}" type="pres">
      <dgm:prSet presAssocID="{E91A494A-467F-4296-9438-BAE055D7587D}" presName="Name19" presStyleLbl="parChTrans1D2" presStyleIdx="1" presStyleCnt="3"/>
      <dgm:spPr/>
      <dgm:t>
        <a:bodyPr/>
        <a:lstStyle/>
        <a:p>
          <a:endParaRPr lang="ru-RU"/>
        </a:p>
      </dgm:t>
    </dgm:pt>
    <dgm:pt modelId="{B434BC84-AB3C-4B0A-9EAA-57A3983818AB}" type="pres">
      <dgm:prSet presAssocID="{001AFAEE-A032-4B56-8D99-2E5215B59DC3}" presName="Name21" presStyleCnt="0"/>
      <dgm:spPr/>
      <dgm:t>
        <a:bodyPr/>
        <a:lstStyle/>
        <a:p>
          <a:endParaRPr lang="ru-RU"/>
        </a:p>
      </dgm:t>
    </dgm:pt>
    <dgm:pt modelId="{6E00777C-1003-4388-975C-D62F335AC38C}" type="pres">
      <dgm:prSet presAssocID="{001AFAEE-A032-4B56-8D99-2E5215B59DC3}" presName="level2Shape" presStyleLbl="node2" presStyleIdx="1" presStyleCnt="3" custScaleX="684399" custScaleY="296180" custLinFactY="53592" custLinFactNeighborX="-40941" custLinFactNeighborY="100000"/>
      <dgm:spPr/>
      <dgm:t>
        <a:bodyPr/>
        <a:lstStyle/>
        <a:p>
          <a:endParaRPr lang="ru-RU"/>
        </a:p>
      </dgm:t>
    </dgm:pt>
    <dgm:pt modelId="{508E660B-57A8-46A5-B653-2BE2BE0C0F01}" type="pres">
      <dgm:prSet presAssocID="{001AFAEE-A032-4B56-8D99-2E5215B59DC3}" presName="hierChild3" presStyleCnt="0"/>
      <dgm:spPr/>
      <dgm:t>
        <a:bodyPr/>
        <a:lstStyle/>
        <a:p>
          <a:endParaRPr lang="ru-RU"/>
        </a:p>
      </dgm:t>
    </dgm:pt>
    <dgm:pt modelId="{E500484C-135B-464C-842C-7B82E593765E}" type="pres">
      <dgm:prSet presAssocID="{50E24D64-55FF-4268-9889-550B0E73E3FF}" presName="Name19" presStyleLbl="parChTrans1D3" presStyleIdx="2" presStyleCnt="4"/>
      <dgm:spPr/>
      <dgm:t>
        <a:bodyPr/>
        <a:lstStyle/>
        <a:p>
          <a:endParaRPr lang="ru-RU"/>
        </a:p>
      </dgm:t>
    </dgm:pt>
    <dgm:pt modelId="{9758655E-EF7D-4F70-A1F8-B29054336121}" type="pres">
      <dgm:prSet presAssocID="{9CE95699-6C7F-4255-A6CA-18F34CA0AB47}" presName="Name21" presStyleCnt="0"/>
      <dgm:spPr/>
      <dgm:t>
        <a:bodyPr/>
        <a:lstStyle/>
        <a:p>
          <a:endParaRPr lang="ru-RU"/>
        </a:p>
      </dgm:t>
    </dgm:pt>
    <dgm:pt modelId="{A231B7EA-2BC2-472E-8A25-A8F8D6B13852}" type="pres">
      <dgm:prSet presAssocID="{9CE95699-6C7F-4255-A6CA-18F34CA0AB47}" presName="level2Shape" presStyleLbl="node3" presStyleIdx="1" presStyleCnt="3" custScaleX="470841" custScaleY="288315" custLinFactY="124517" custLinFactNeighborX="85671" custLinFactNeighborY="200000"/>
      <dgm:spPr/>
      <dgm:t>
        <a:bodyPr/>
        <a:lstStyle/>
        <a:p>
          <a:endParaRPr lang="ru-RU"/>
        </a:p>
      </dgm:t>
    </dgm:pt>
    <dgm:pt modelId="{EA7A8BEC-3B62-4E91-BE89-65182D0E5A4F}" type="pres">
      <dgm:prSet presAssocID="{9CE95699-6C7F-4255-A6CA-18F34CA0AB47}" presName="hierChild3" presStyleCnt="0"/>
      <dgm:spPr/>
      <dgm:t>
        <a:bodyPr/>
        <a:lstStyle/>
        <a:p>
          <a:endParaRPr lang="ru-RU"/>
        </a:p>
      </dgm:t>
    </dgm:pt>
    <dgm:pt modelId="{1588DB4A-15CE-4099-BD70-85DAEBA74DBB}" type="pres">
      <dgm:prSet presAssocID="{C14E37F3-267F-4025-9BD4-1DA43CD12EAB}" presName="Name19" presStyleLbl="parChTrans1D3" presStyleIdx="3" presStyleCnt="4"/>
      <dgm:spPr/>
      <dgm:t>
        <a:bodyPr/>
        <a:lstStyle/>
        <a:p>
          <a:endParaRPr lang="ru-RU"/>
        </a:p>
      </dgm:t>
    </dgm:pt>
    <dgm:pt modelId="{710F6B0F-98B8-4D27-A4D0-39020F7791FE}" type="pres">
      <dgm:prSet presAssocID="{13CCFD04-68A8-4CA2-A2F1-FE617CCADF77}" presName="Name21" presStyleCnt="0"/>
      <dgm:spPr/>
      <dgm:t>
        <a:bodyPr/>
        <a:lstStyle/>
        <a:p>
          <a:endParaRPr lang="ru-RU"/>
        </a:p>
      </dgm:t>
    </dgm:pt>
    <dgm:pt modelId="{DF588755-3E0B-494B-AAA8-05B7F30FDFFF}" type="pres">
      <dgm:prSet presAssocID="{13CCFD04-68A8-4CA2-A2F1-FE617CCADF77}" presName="level2Shape" presStyleLbl="node3" presStyleIdx="2" presStyleCnt="3" custScaleX="319193" custScaleY="146572" custLinFactY="100000" custLinFactNeighborX="99284" custLinFactNeighborY="158373"/>
      <dgm:spPr/>
      <dgm:t>
        <a:bodyPr/>
        <a:lstStyle/>
        <a:p>
          <a:endParaRPr lang="ru-RU"/>
        </a:p>
      </dgm:t>
    </dgm:pt>
    <dgm:pt modelId="{B53B2788-533D-44FF-BB21-916D3AF96BBD}" type="pres">
      <dgm:prSet presAssocID="{13CCFD04-68A8-4CA2-A2F1-FE617CCADF77}" presName="hierChild3" presStyleCnt="0"/>
      <dgm:spPr/>
      <dgm:t>
        <a:bodyPr/>
        <a:lstStyle/>
        <a:p>
          <a:endParaRPr lang="ru-RU"/>
        </a:p>
      </dgm:t>
    </dgm:pt>
    <dgm:pt modelId="{9FF97584-0A3D-49E5-8F72-D21587F70EE5}" type="pres">
      <dgm:prSet presAssocID="{1D28AD03-5215-485D-8A50-A40967CB4F91}" presName="Name19" presStyleLbl="parChTrans1D2" presStyleIdx="2" presStyleCnt="3"/>
      <dgm:spPr/>
      <dgm:t>
        <a:bodyPr/>
        <a:lstStyle/>
        <a:p>
          <a:endParaRPr lang="ru-RU"/>
        </a:p>
      </dgm:t>
    </dgm:pt>
    <dgm:pt modelId="{BF917B91-EFEF-4204-8BB1-2A964F651EB1}" type="pres">
      <dgm:prSet presAssocID="{60B81964-3888-4ED2-8061-CD3DEC97D641}" presName="Name21" presStyleCnt="0"/>
      <dgm:spPr/>
      <dgm:t>
        <a:bodyPr/>
        <a:lstStyle/>
        <a:p>
          <a:endParaRPr lang="ru-RU"/>
        </a:p>
      </dgm:t>
    </dgm:pt>
    <dgm:pt modelId="{A2E341FF-6780-4C21-A186-78398530E54B}" type="pres">
      <dgm:prSet presAssocID="{60B81964-3888-4ED2-8061-CD3DEC97D641}" presName="level2Shape" presStyleLbl="node2" presStyleIdx="2" presStyleCnt="3" custScaleX="575643" custScaleY="297547" custLinFactNeighborX="38389" custLinFactNeighborY="87448"/>
      <dgm:spPr/>
      <dgm:t>
        <a:bodyPr/>
        <a:lstStyle/>
        <a:p>
          <a:endParaRPr lang="ru-RU"/>
        </a:p>
      </dgm:t>
    </dgm:pt>
    <dgm:pt modelId="{14DD683A-9136-411D-B088-ABBCD3148AE1}" type="pres">
      <dgm:prSet presAssocID="{60B81964-3888-4ED2-8061-CD3DEC97D641}" presName="hierChild3" presStyleCnt="0"/>
      <dgm:spPr/>
      <dgm:t>
        <a:bodyPr/>
        <a:lstStyle/>
        <a:p>
          <a:endParaRPr lang="ru-RU"/>
        </a:p>
      </dgm:t>
    </dgm:pt>
    <dgm:pt modelId="{C57E4361-A1D7-4184-A77A-23A873B9BDF5}" type="pres">
      <dgm:prSet presAssocID="{9CB85D54-04B0-4B48-8042-9B16F07B3253}" presName="bgShapesFlow" presStyleCnt="0"/>
      <dgm:spPr/>
      <dgm:t>
        <a:bodyPr/>
        <a:lstStyle/>
        <a:p>
          <a:endParaRPr lang="ru-RU"/>
        </a:p>
      </dgm:t>
    </dgm:pt>
  </dgm:ptLst>
  <dgm:cxnLst>
    <dgm:cxn modelId="{C466566A-7427-4E8F-A5DC-316D52150EAC}" type="presOf" srcId="{C14E37F3-267F-4025-9BD4-1DA43CD12EAB}" destId="{1588DB4A-15CE-4099-BD70-85DAEBA74DBB}" srcOrd="0" destOrd="0" presId="urn:microsoft.com/office/officeart/2005/8/layout/hierarchy6"/>
    <dgm:cxn modelId="{E11AF463-F6F6-499C-B526-BFBFE31BE043}" srcId="{DDC5C513-46A1-4C72-885F-E7F007A820E3}" destId="{0F7E1A81-8D70-4EC3-A367-EE18325AAEBD}" srcOrd="1" destOrd="0" parTransId="{6E99A967-977B-4063-A0BB-260931783825}" sibTransId="{F9C46103-B69E-4028-9110-45A355A287E1}"/>
    <dgm:cxn modelId="{BFE13E8E-250F-4905-AA04-96072509CBA9}" srcId="{40A7E88B-FF07-423C-A435-DFE35A9908B5}" destId="{DDC5C513-46A1-4C72-885F-E7F007A820E3}" srcOrd="0" destOrd="0" parTransId="{A4EF8C09-F846-4F32-ADEC-E229FCE63486}" sibTransId="{A804CFF4-2830-4EEB-9ADD-1EE0A56EB74C}"/>
    <dgm:cxn modelId="{E6917367-DD33-4B63-BC7C-BEB0AF308D19}" srcId="{001AFAEE-A032-4B56-8D99-2E5215B59DC3}" destId="{13CCFD04-68A8-4CA2-A2F1-FE617CCADF77}" srcOrd="1" destOrd="0" parTransId="{C14E37F3-267F-4025-9BD4-1DA43CD12EAB}" sibTransId="{6F71E600-1792-4D1C-8C9F-C25F844D48E8}"/>
    <dgm:cxn modelId="{7DDB1DE4-3CF5-4D59-BD75-764C4F3AD794}" type="presOf" srcId="{0F7E1A81-8D70-4EC3-A367-EE18325AAEBD}" destId="{1498A5DB-9D75-4C5C-B08C-B783F955F8DC}" srcOrd="0" destOrd="0" presId="urn:microsoft.com/office/officeart/2005/8/layout/hierarchy6"/>
    <dgm:cxn modelId="{9A9DC3BC-A9DB-41D4-AF89-A8AC1D9272BB}" srcId="{DDC5C513-46A1-4C72-885F-E7F007A820E3}" destId="{289EB2FD-748A-4231-AB9E-F5D545E25912}" srcOrd="0" destOrd="0" parTransId="{D6E14097-D3BC-493C-89F6-1A1634702B15}" sibTransId="{CE3F840B-AF51-4D25-AD8B-C819B9523BB0}"/>
    <dgm:cxn modelId="{35211538-284D-4D9D-BE63-87A8AE0F05E9}" srcId="{9CB85D54-04B0-4B48-8042-9B16F07B3253}" destId="{40A7E88B-FF07-423C-A435-DFE35A9908B5}" srcOrd="0" destOrd="0" parTransId="{F143AB01-31E1-4C86-B9D4-C562452394ED}" sibTransId="{0CDC1C6B-A6C6-4C01-B3AE-4634D0A7C1DB}"/>
    <dgm:cxn modelId="{8F9FD7FE-F1F4-4963-AC02-2231D60B8862}" type="presOf" srcId="{DDC5C513-46A1-4C72-885F-E7F007A820E3}" destId="{A34B962F-8409-439A-B68A-6481D861523C}" srcOrd="0" destOrd="0" presId="urn:microsoft.com/office/officeart/2005/8/layout/hierarchy6"/>
    <dgm:cxn modelId="{7C0EA06D-62FB-461F-A676-C9F63FE94D21}" type="presOf" srcId="{289EB2FD-748A-4231-AB9E-F5D545E25912}" destId="{978FD6C5-D467-4B44-B222-67F1DAD518AE}" srcOrd="0" destOrd="0" presId="urn:microsoft.com/office/officeart/2005/8/layout/hierarchy6"/>
    <dgm:cxn modelId="{AAC3989F-1C28-4326-BFDF-30DD3E6A19F9}" type="presOf" srcId="{E91A494A-467F-4296-9438-BAE055D7587D}" destId="{1DE4DB3D-44BE-41DD-A947-B1D916B1871F}" srcOrd="0" destOrd="0" presId="urn:microsoft.com/office/officeart/2005/8/layout/hierarchy6"/>
    <dgm:cxn modelId="{64CC9E24-F43F-49A5-AE2F-804044C447E4}" type="presOf" srcId="{1D28AD03-5215-485D-8A50-A40967CB4F91}" destId="{9FF97584-0A3D-49E5-8F72-D21587F70EE5}" srcOrd="0" destOrd="0" presId="urn:microsoft.com/office/officeart/2005/8/layout/hierarchy6"/>
    <dgm:cxn modelId="{5049207A-340F-4A89-9A28-278CF9D7ED50}" type="presOf" srcId="{6E99A967-977B-4063-A0BB-260931783825}" destId="{74063365-CE63-402C-B53D-8EFA01DC49C4}" srcOrd="0" destOrd="0" presId="urn:microsoft.com/office/officeart/2005/8/layout/hierarchy6"/>
    <dgm:cxn modelId="{CEB34732-E734-4DC4-8317-BD259998E95D}" type="presOf" srcId="{9CB85D54-04B0-4B48-8042-9B16F07B3253}" destId="{E5FF1FC2-CA3C-43E5-A10F-C4EEB961714C}" srcOrd="0" destOrd="0" presId="urn:microsoft.com/office/officeart/2005/8/layout/hierarchy6"/>
    <dgm:cxn modelId="{CDC1E292-AAFA-4A55-895E-40F204FD97D5}" type="presOf" srcId="{60B81964-3888-4ED2-8061-CD3DEC97D641}" destId="{A2E341FF-6780-4C21-A186-78398530E54B}" srcOrd="0" destOrd="0" presId="urn:microsoft.com/office/officeart/2005/8/layout/hierarchy6"/>
    <dgm:cxn modelId="{D0046FA2-FD09-4479-A7E9-4984047464C0}" srcId="{40A7E88B-FF07-423C-A435-DFE35A9908B5}" destId="{001AFAEE-A032-4B56-8D99-2E5215B59DC3}" srcOrd="1" destOrd="0" parTransId="{E91A494A-467F-4296-9438-BAE055D7587D}" sibTransId="{CB57CA16-5935-4D0F-851B-E0FE8759A4C9}"/>
    <dgm:cxn modelId="{64E17070-2B2E-4880-9304-5010ADA84E8E}" type="presOf" srcId="{50E24D64-55FF-4268-9889-550B0E73E3FF}" destId="{E500484C-135B-464C-842C-7B82E593765E}" srcOrd="0" destOrd="0" presId="urn:microsoft.com/office/officeart/2005/8/layout/hierarchy6"/>
    <dgm:cxn modelId="{E918CA4B-125E-4825-8C71-2959B4EEAC5E}" type="presOf" srcId="{13CCFD04-68A8-4CA2-A2F1-FE617CCADF77}" destId="{DF588755-3E0B-494B-AAA8-05B7F30FDFFF}" srcOrd="0" destOrd="0" presId="urn:microsoft.com/office/officeart/2005/8/layout/hierarchy6"/>
    <dgm:cxn modelId="{714E5884-6B48-4003-B800-2869E65DE5B0}" type="presOf" srcId="{9CE95699-6C7F-4255-A6CA-18F34CA0AB47}" destId="{A231B7EA-2BC2-472E-8A25-A8F8D6B13852}" srcOrd="0" destOrd="0" presId="urn:microsoft.com/office/officeart/2005/8/layout/hierarchy6"/>
    <dgm:cxn modelId="{DAC2176F-B1F3-414C-8EF7-59EC12320D4B}" type="presOf" srcId="{001AFAEE-A032-4B56-8D99-2E5215B59DC3}" destId="{6E00777C-1003-4388-975C-D62F335AC38C}" srcOrd="0" destOrd="0" presId="urn:microsoft.com/office/officeart/2005/8/layout/hierarchy6"/>
    <dgm:cxn modelId="{2D8DA1FF-3889-4B2B-88F7-56AF7434F227}" type="presOf" srcId="{40A7E88B-FF07-423C-A435-DFE35A9908B5}" destId="{24F34B9D-886B-4E0A-9C3C-F37194101817}" srcOrd="0" destOrd="0" presId="urn:microsoft.com/office/officeart/2005/8/layout/hierarchy6"/>
    <dgm:cxn modelId="{0E0B7ADB-B820-479A-9A12-D24111B052D1}" srcId="{40A7E88B-FF07-423C-A435-DFE35A9908B5}" destId="{60B81964-3888-4ED2-8061-CD3DEC97D641}" srcOrd="2" destOrd="0" parTransId="{1D28AD03-5215-485D-8A50-A40967CB4F91}" sibTransId="{619F5C9C-6D94-4A18-9663-EB8AD89C3A18}"/>
    <dgm:cxn modelId="{746EBEF5-BE0C-40DF-B83D-0A2033B05973}" srcId="{001AFAEE-A032-4B56-8D99-2E5215B59DC3}" destId="{9CE95699-6C7F-4255-A6CA-18F34CA0AB47}" srcOrd="0" destOrd="0" parTransId="{50E24D64-55FF-4268-9889-550B0E73E3FF}" sibTransId="{4835E14F-8DDA-47DD-B31E-830E9DB525A8}"/>
    <dgm:cxn modelId="{EF8C477F-9B2A-4A1D-8ABA-387E242FF2AB}" type="presOf" srcId="{A4EF8C09-F846-4F32-ADEC-E229FCE63486}" destId="{05EEA208-C9BD-4205-B381-ED4519B94CF4}" srcOrd="0" destOrd="0" presId="urn:microsoft.com/office/officeart/2005/8/layout/hierarchy6"/>
    <dgm:cxn modelId="{1E4A55CA-E365-4665-9171-14698AB367AF}" type="presOf" srcId="{D6E14097-D3BC-493C-89F6-1A1634702B15}" destId="{92EB8D04-B2C7-4D8F-BAA3-F201606E6533}" srcOrd="0" destOrd="0" presId="urn:microsoft.com/office/officeart/2005/8/layout/hierarchy6"/>
    <dgm:cxn modelId="{9349FED6-26FC-4D61-BBA4-185B00F41CE3}" type="presParOf" srcId="{E5FF1FC2-CA3C-43E5-A10F-C4EEB961714C}" destId="{EB13A8AE-1395-4D0D-84FE-9D9034CE8F7F}" srcOrd="0" destOrd="0" presId="urn:microsoft.com/office/officeart/2005/8/layout/hierarchy6"/>
    <dgm:cxn modelId="{4704367A-4F14-4874-9FAA-6716D52A592D}" type="presParOf" srcId="{EB13A8AE-1395-4D0D-84FE-9D9034CE8F7F}" destId="{72F7BF00-131A-4356-B1D0-AEF0532C9AD3}" srcOrd="0" destOrd="0" presId="urn:microsoft.com/office/officeart/2005/8/layout/hierarchy6"/>
    <dgm:cxn modelId="{035FF52C-984E-4063-906F-4CBB015403E9}" type="presParOf" srcId="{72F7BF00-131A-4356-B1D0-AEF0532C9AD3}" destId="{5874D6C3-B91F-4F8A-B92D-40C036514A0B}" srcOrd="0" destOrd="0" presId="urn:microsoft.com/office/officeart/2005/8/layout/hierarchy6"/>
    <dgm:cxn modelId="{829BD223-ED8E-4152-BFA4-C53C90EC7622}" type="presParOf" srcId="{5874D6C3-B91F-4F8A-B92D-40C036514A0B}" destId="{24F34B9D-886B-4E0A-9C3C-F37194101817}" srcOrd="0" destOrd="0" presId="urn:microsoft.com/office/officeart/2005/8/layout/hierarchy6"/>
    <dgm:cxn modelId="{59941288-78AB-4DEF-941D-8BAA6F0F19C3}" type="presParOf" srcId="{5874D6C3-B91F-4F8A-B92D-40C036514A0B}" destId="{8BBD2D9A-35C1-4EE3-9782-9E84E766E655}" srcOrd="1" destOrd="0" presId="urn:microsoft.com/office/officeart/2005/8/layout/hierarchy6"/>
    <dgm:cxn modelId="{73A3F377-3622-4535-9893-3F34006882A4}" type="presParOf" srcId="{8BBD2D9A-35C1-4EE3-9782-9E84E766E655}" destId="{05EEA208-C9BD-4205-B381-ED4519B94CF4}" srcOrd="0" destOrd="0" presId="urn:microsoft.com/office/officeart/2005/8/layout/hierarchy6"/>
    <dgm:cxn modelId="{88D37708-19EC-43C2-BC27-A429C316A509}" type="presParOf" srcId="{8BBD2D9A-35C1-4EE3-9782-9E84E766E655}" destId="{7D0782FB-8568-4C9D-AE58-600B0EF15856}" srcOrd="1" destOrd="0" presId="urn:microsoft.com/office/officeart/2005/8/layout/hierarchy6"/>
    <dgm:cxn modelId="{F8E7CFEB-B51B-4E00-A0C2-0A7EF4B25F2C}" type="presParOf" srcId="{7D0782FB-8568-4C9D-AE58-600B0EF15856}" destId="{A34B962F-8409-439A-B68A-6481D861523C}" srcOrd="0" destOrd="0" presId="urn:microsoft.com/office/officeart/2005/8/layout/hierarchy6"/>
    <dgm:cxn modelId="{DCF23C15-F314-4B5D-B4D5-4D93E76207F2}" type="presParOf" srcId="{7D0782FB-8568-4C9D-AE58-600B0EF15856}" destId="{25B4593F-DC98-415F-A8D4-CFD65EAFEDF0}" srcOrd="1" destOrd="0" presId="urn:microsoft.com/office/officeart/2005/8/layout/hierarchy6"/>
    <dgm:cxn modelId="{49190E6B-1E32-401F-B5B6-C1B74A6CB539}" type="presParOf" srcId="{25B4593F-DC98-415F-A8D4-CFD65EAFEDF0}" destId="{92EB8D04-B2C7-4D8F-BAA3-F201606E6533}" srcOrd="0" destOrd="0" presId="urn:microsoft.com/office/officeart/2005/8/layout/hierarchy6"/>
    <dgm:cxn modelId="{7437DABF-78C3-4B11-951C-3EE3EA70827F}" type="presParOf" srcId="{25B4593F-DC98-415F-A8D4-CFD65EAFEDF0}" destId="{3EA3D47E-9190-4B91-B5FA-25A139A48902}" srcOrd="1" destOrd="0" presId="urn:microsoft.com/office/officeart/2005/8/layout/hierarchy6"/>
    <dgm:cxn modelId="{A4E1E807-AD87-4D1B-B9B2-2BACF6108052}" type="presParOf" srcId="{3EA3D47E-9190-4B91-B5FA-25A139A48902}" destId="{978FD6C5-D467-4B44-B222-67F1DAD518AE}" srcOrd="0" destOrd="0" presId="urn:microsoft.com/office/officeart/2005/8/layout/hierarchy6"/>
    <dgm:cxn modelId="{DF6D691B-D582-4ABF-A292-992E39160141}" type="presParOf" srcId="{3EA3D47E-9190-4B91-B5FA-25A139A48902}" destId="{E21FE898-DE64-4A97-943D-92E86F932C51}" srcOrd="1" destOrd="0" presId="urn:microsoft.com/office/officeart/2005/8/layout/hierarchy6"/>
    <dgm:cxn modelId="{8AA31B45-5EB2-40AB-B20B-1DC89268A0B9}" type="presParOf" srcId="{25B4593F-DC98-415F-A8D4-CFD65EAFEDF0}" destId="{74063365-CE63-402C-B53D-8EFA01DC49C4}" srcOrd="2" destOrd="0" presId="urn:microsoft.com/office/officeart/2005/8/layout/hierarchy6"/>
    <dgm:cxn modelId="{C1FCE5C9-91D8-4E4D-B64C-3DD7277601D5}" type="presParOf" srcId="{25B4593F-DC98-415F-A8D4-CFD65EAFEDF0}" destId="{31230799-3954-4BCD-A71D-20A0BCFB9357}" srcOrd="3" destOrd="0" presId="urn:microsoft.com/office/officeart/2005/8/layout/hierarchy6"/>
    <dgm:cxn modelId="{C64D0760-FEA5-4026-B71A-AF89C0F9EC9E}" type="presParOf" srcId="{31230799-3954-4BCD-A71D-20A0BCFB9357}" destId="{1498A5DB-9D75-4C5C-B08C-B783F955F8DC}" srcOrd="0" destOrd="0" presId="urn:microsoft.com/office/officeart/2005/8/layout/hierarchy6"/>
    <dgm:cxn modelId="{8BE9C707-339A-445F-B699-A2E4DA9C6B1F}" type="presParOf" srcId="{31230799-3954-4BCD-A71D-20A0BCFB9357}" destId="{B70A77D6-94C7-463C-8A44-6B312E9CFCDD}" srcOrd="1" destOrd="0" presId="urn:microsoft.com/office/officeart/2005/8/layout/hierarchy6"/>
    <dgm:cxn modelId="{E5D2BA77-74EF-4953-A023-54F44071A6E0}" type="presParOf" srcId="{8BBD2D9A-35C1-4EE3-9782-9E84E766E655}" destId="{1DE4DB3D-44BE-41DD-A947-B1D916B1871F}" srcOrd="2" destOrd="0" presId="urn:microsoft.com/office/officeart/2005/8/layout/hierarchy6"/>
    <dgm:cxn modelId="{0085AD79-58A9-4094-9459-0E96B83BD73A}" type="presParOf" srcId="{8BBD2D9A-35C1-4EE3-9782-9E84E766E655}" destId="{B434BC84-AB3C-4B0A-9EAA-57A3983818AB}" srcOrd="3" destOrd="0" presId="urn:microsoft.com/office/officeart/2005/8/layout/hierarchy6"/>
    <dgm:cxn modelId="{710DD6BD-EC7D-417A-A0AA-CA734E33574F}" type="presParOf" srcId="{B434BC84-AB3C-4B0A-9EAA-57A3983818AB}" destId="{6E00777C-1003-4388-975C-D62F335AC38C}" srcOrd="0" destOrd="0" presId="urn:microsoft.com/office/officeart/2005/8/layout/hierarchy6"/>
    <dgm:cxn modelId="{C50D52AF-F73A-401F-88B6-7F62D3B9D61B}" type="presParOf" srcId="{B434BC84-AB3C-4B0A-9EAA-57A3983818AB}" destId="{508E660B-57A8-46A5-B653-2BE2BE0C0F01}" srcOrd="1" destOrd="0" presId="urn:microsoft.com/office/officeart/2005/8/layout/hierarchy6"/>
    <dgm:cxn modelId="{EBB0A81B-339B-4C82-8704-BDB24679F77A}" type="presParOf" srcId="{508E660B-57A8-46A5-B653-2BE2BE0C0F01}" destId="{E500484C-135B-464C-842C-7B82E593765E}" srcOrd="0" destOrd="0" presId="urn:microsoft.com/office/officeart/2005/8/layout/hierarchy6"/>
    <dgm:cxn modelId="{333829D0-BF37-420D-B58A-D1F1791A7042}" type="presParOf" srcId="{508E660B-57A8-46A5-B653-2BE2BE0C0F01}" destId="{9758655E-EF7D-4F70-A1F8-B29054336121}" srcOrd="1" destOrd="0" presId="urn:microsoft.com/office/officeart/2005/8/layout/hierarchy6"/>
    <dgm:cxn modelId="{5C8FC68C-8E4C-427A-8E01-43D79FA7183F}" type="presParOf" srcId="{9758655E-EF7D-4F70-A1F8-B29054336121}" destId="{A231B7EA-2BC2-472E-8A25-A8F8D6B13852}" srcOrd="0" destOrd="0" presId="urn:microsoft.com/office/officeart/2005/8/layout/hierarchy6"/>
    <dgm:cxn modelId="{C76BBF5D-F384-422D-8BCA-2F3BA17BC597}" type="presParOf" srcId="{9758655E-EF7D-4F70-A1F8-B29054336121}" destId="{EA7A8BEC-3B62-4E91-BE89-65182D0E5A4F}" srcOrd="1" destOrd="0" presId="urn:microsoft.com/office/officeart/2005/8/layout/hierarchy6"/>
    <dgm:cxn modelId="{97300B41-1FCA-4307-B9DE-70CEB1849BC5}" type="presParOf" srcId="{508E660B-57A8-46A5-B653-2BE2BE0C0F01}" destId="{1588DB4A-15CE-4099-BD70-85DAEBA74DBB}" srcOrd="2" destOrd="0" presId="urn:microsoft.com/office/officeart/2005/8/layout/hierarchy6"/>
    <dgm:cxn modelId="{68104A1E-4896-4E03-805C-3C7D1A5DC718}" type="presParOf" srcId="{508E660B-57A8-46A5-B653-2BE2BE0C0F01}" destId="{710F6B0F-98B8-4D27-A4D0-39020F7791FE}" srcOrd="3" destOrd="0" presId="urn:microsoft.com/office/officeart/2005/8/layout/hierarchy6"/>
    <dgm:cxn modelId="{5C1280BC-1280-4A4C-9FE1-4474D323C59D}" type="presParOf" srcId="{710F6B0F-98B8-4D27-A4D0-39020F7791FE}" destId="{DF588755-3E0B-494B-AAA8-05B7F30FDFFF}" srcOrd="0" destOrd="0" presId="urn:microsoft.com/office/officeart/2005/8/layout/hierarchy6"/>
    <dgm:cxn modelId="{AF0BEAD7-9A1C-4134-8A1B-47B659292684}" type="presParOf" srcId="{710F6B0F-98B8-4D27-A4D0-39020F7791FE}" destId="{B53B2788-533D-44FF-BB21-916D3AF96BBD}" srcOrd="1" destOrd="0" presId="urn:microsoft.com/office/officeart/2005/8/layout/hierarchy6"/>
    <dgm:cxn modelId="{F0C55366-917A-4069-ADC0-0731EFC01C6D}" type="presParOf" srcId="{8BBD2D9A-35C1-4EE3-9782-9E84E766E655}" destId="{9FF97584-0A3D-49E5-8F72-D21587F70EE5}" srcOrd="4" destOrd="0" presId="urn:microsoft.com/office/officeart/2005/8/layout/hierarchy6"/>
    <dgm:cxn modelId="{762A095D-2285-4ABB-8A84-5DD30F796446}" type="presParOf" srcId="{8BBD2D9A-35C1-4EE3-9782-9E84E766E655}" destId="{BF917B91-EFEF-4204-8BB1-2A964F651EB1}" srcOrd="5" destOrd="0" presId="urn:microsoft.com/office/officeart/2005/8/layout/hierarchy6"/>
    <dgm:cxn modelId="{C883FDEC-CDBD-4664-A719-81C6F2E448C1}" type="presParOf" srcId="{BF917B91-EFEF-4204-8BB1-2A964F651EB1}" destId="{A2E341FF-6780-4C21-A186-78398530E54B}" srcOrd="0" destOrd="0" presId="urn:microsoft.com/office/officeart/2005/8/layout/hierarchy6"/>
    <dgm:cxn modelId="{EABD25D7-8DFC-4584-9C2C-5A2E10A8E2AF}" type="presParOf" srcId="{BF917B91-EFEF-4204-8BB1-2A964F651EB1}" destId="{14DD683A-9136-411D-B088-ABBCD3148AE1}" srcOrd="1" destOrd="0" presId="urn:microsoft.com/office/officeart/2005/8/layout/hierarchy6"/>
    <dgm:cxn modelId="{7CDF7676-45F3-496E-AC7A-83653254AAA7}" type="presParOf" srcId="{E5FF1FC2-CA3C-43E5-A10F-C4EEB961714C}" destId="{C57E4361-A1D7-4184-A77A-23A873B9BDF5}" srcOrd="1" destOrd="0" presId="urn:microsoft.com/office/officeart/2005/8/layout/hierarchy6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DF6B14-E104-4DE0-A989-8549926A24B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D83972-0A1E-4D1A-99EB-14A37AA155B2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Дома культуры</a:t>
          </a:r>
          <a:endParaRPr lang="ru-RU" sz="18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51665-CADF-41EE-B921-D4D5D7354723}" type="parTrans" cxnId="{01B3D032-DE5B-40AB-902E-14871C9DCFEB}">
      <dgm:prSet/>
      <dgm:spPr/>
      <dgm:t>
        <a:bodyPr/>
        <a:lstStyle/>
        <a:p>
          <a:endParaRPr lang="ru-RU"/>
        </a:p>
      </dgm:t>
    </dgm:pt>
    <dgm:pt modelId="{67E77B76-E8A1-43BB-9033-CD6FA411D126}" type="sibTrans" cxnId="{01B3D032-DE5B-40AB-902E-14871C9DCFEB}">
      <dgm:prSet/>
      <dgm:spPr/>
      <dgm:t>
        <a:bodyPr/>
        <a:lstStyle/>
        <a:p>
          <a:endParaRPr lang="ru-RU"/>
        </a:p>
      </dgm:t>
    </dgm:pt>
    <dgm:pt modelId="{1158746E-B89B-4F06-B584-766F8DDE48EC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Библиотеки</a:t>
          </a:r>
          <a:endParaRPr lang="ru-RU" sz="18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E886F-10D6-4362-9FF7-FC1D2BB237A2}" type="parTrans" cxnId="{766DB5EB-8403-4E4E-AA32-E6705025A47B}">
      <dgm:prSet/>
      <dgm:spPr/>
      <dgm:t>
        <a:bodyPr/>
        <a:lstStyle/>
        <a:p>
          <a:endParaRPr lang="ru-RU"/>
        </a:p>
      </dgm:t>
    </dgm:pt>
    <dgm:pt modelId="{A110BB7D-1105-4595-8CF2-794203058182}" type="sibTrans" cxnId="{766DB5EB-8403-4E4E-AA32-E6705025A47B}">
      <dgm:prSet/>
      <dgm:spPr/>
      <dgm:t>
        <a:bodyPr/>
        <a:lstStyle/>
        <a:p>
          <a:endParaRPr lang="ru-RU"/>
        </a:p>
      </dgm:t>
    </dgm:pt>
    <dgm:pt modelId="{102F1BB3-D916-4E0B-AFC2-A1230623A523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Детская школа искусств</a:t>
          </a:r>
          <a:endParaRPr lang="ru-RU" sz="18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58B8EE-3510-4A71-BAA0-B34C9BB211B4}" type="parTrans" cxnId="{F3368572-622F-4A36-975E-AF34C5B93580}">
      <dgm:prSet/>
      <dgm:spPr/>
      <dgm:t>
        <a:bodyPr/>
        <a:lstStyle/>
        <a:p>
          <a:endParaRPr lang="ru-RU"/>
        </a:p>
      </dgm:t>
    </dgm:pt>
    <dgm:pt modelId="{06561150-4BA9-4957-AB71-B639ECCE3EAC}" type="sibTrans" cxnId="{F3368572-622F-4A36-975E-AF34C5B93580}">
      <dgm:prSet/>
      <dgm:spPr/>
      <dgm:t>
        <a:bodyPr/>
        <a:lstStyle/>
        <a:p>
          <a:endParaRPr lang="ru-RU"/>
        </a:p>
      </dgm:t>
    </dgm:pt>
    <dgm:pt modelId="{B035333B-B5D7-4C31-B474-762D4B9C7959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26 910,1 руб.</a:t>
          </a:r>
          <a:endParaRPr lang="ru-RU" sz="16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AE384-393B-42B3-9119-A90025BB77A7}" type="parTrans" cxnId="{45853EF0-DBC5-410E-A1C6-ACB781AB857A}">
      <dgm:prSet/>
      <dgm:spPr/>
      <dgm:t>
        <a:bodyPr/>
        <a:lstStyle/>
        <a:p>
          <a:endParaRPr lang="ru-RU"/>
        </a:p>
      </dgm:t>
    </dgm:pt>
    <dgm:pt modelId="{1C930D86-4B6C-44DE-B0CF-EBC67C2C798D}" type="sibTrans" cxnId="{45853EF0-DBC5-410E-A1C6-ACB781AB857A}">
      <dgm:prSet/>
      <dgm:spPr/>
      <dgm:t>
        <a:bodyPr/>
        <a:lstStyle/>
        <a:p>
          <a:endParaRPr lang="ru-RU"/>
        </a:p>
      </dgm:t>
    </dgm:pt>
    <dgm:pt modelId="{A80CEFD2-FD3D-433A-9A6C-835B1A980B47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32 865,8 руб.</a:t>
          </a:r>
          <a:endParaRPr lang="ru-RU" sz="16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027AB8-E5F3-4655-A822-B5CD5E7ED588}" type="parTrans" cxnId="{8AC2279F-E424-42ED-A6C4-4D26D0FD39AA}">
      <dgm:prSet/>
      <dgm:spPr/>
      <dgm:t>
        <a:bodyPr/>
        <a:lstStyle/>
        <a:p>
          <a:endParaRPr lang="ru-RU"/>
        </a:p>
      </dgm:t>
    </dgm:pt>
    <dgm:pt modelId="{D2270287-A69F-4752-A0AE-E757120D1780}" type="sibTrans" cxnId="{8AC2279F-E424-42ED-A6C4-4D26D0FD39AA}">
      <dgm:prSet/>
      <dgm:spPr/>
      <dgm:t>
        <a:bodyPr/>
        <a:lstStyle/>
        <a:p>
          <a:endParaRPr lang="ru-RU"/>
        </a:p>
      </dgm:t>
    </dgm:pt>
    <dgm:pt modelId="{6B344B46-C1E6-41C2-BFE3-A38CE89AFDEF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29 693 руб.</a:t>
          </a:r>
          <a:endParaRPr lang="ru-RU" sz="18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B6DB77-9A32-4E2B-B7EB-7CEB8BCFE699}" type="parTrans" cxnId="{FE7E1B98-4872-49D4-AEE0-C57B0D3537EA}">
      <dgm:prSet/>
      <dgm:spPr/>
      <dgm:t>
        <a:bodyPr/>
        <a:lstStyle/>
        <a:p>
          <a:endParaRPr lang="ru-RU"/>
        </a:p>
      </dgm:t>
    </dgm:pt>
    <dgm:pt modelId="{342E6026-5ACB-4E0F-A7CB-13C24CA14843}" type="sibTrans" cxnId="{FE7E1B98-4872-49D4-AEE0-C57B0D3537EA}">
      <dgm:prSet/>
      <dgm:spPr/>
      <dgm:t>
        <a:bodyPr/>
        <a:lstStyle/>
        <a:p>
          <a:endParaRPr lang="ru-RU"/>
        </a:p>
      </dgm:t>
    </dgm:pt>
    <dgm:pt modelId="{604E74CF-E8B3-40BA-A806-1046EF16C1B4}" type="pres">
      <dgm:prSet presAssocID="{CFDF6B14-E104-4DE0-A989-8549926A24B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EA4B6E2-E61C-4A4E-A39D-2CE4CF145797}" type="pres">
      <dgm:prSet presAssocID="{72D83972-0A1E-4D1A-99EB-14A37AA155B2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AB270CF-7BC8-4846-B248-1565E067B774}" type="pres">
      <dgm:prSet presAssocID="{72D83972-0A1E-4D1A-99EB-14A37AA155B2}" presName="LShape" presStyleLbl="alignNode1" presStyleIdx="0" presStyleCnt="5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A413137D-08C3-4ACB-B13E-CF7A50EF95AC}" type="pres">
      <dgm:prSet presAssocID="{72D83972-0A1E-4D1A-99EB-14A37AA155B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479EA-91B3-478C-9A53-E4AFBD23B977}" type="pres">
      <dgm:prSet presAssocID="{72D83972-0A1E-4D1A-99EB-14A37AA155B2}" presName="Triangle" presStyleLbl="alignNode1" presStyleIdx="1" presStyleCnt="5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CFCECBF-AC98-4DBC-98E2-45B4663E7112}" type="pres">
      <dgm:prSet presAssocID="{67E77B76-E8A1-43BB-9033-CD6FA411D126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09C892C-4BE3-48B1-87A5-81A8268C4A3F}" type="pres">
      <dgm:prSet presAssocID="{67E77B76-E8A1-43BB-9033-CD6FA411D126}" presName="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B88C2CF-BFE0-4F95-90FB-313BF78B9E21}" type="pres">
      <dgm:prSet presAssocID="{1158746E-B89B-4F06-B584-766F8DDE48EC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A29A452-12F8-450D-A548-70E650474562}" type="pres">
      <dgm:prSet presAssocID="{1158746E-B89B-4F06-B584-766F8DDE48EC}" presName="LShape" presStyleLbl="alignNode1" presStyleIdx="2" presStyleCnt="5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E5FA320-0BC0-43EC-AF4C-B848A3E8DB8E}" type="pres">
      <dgm:prSet presAssocID="{1158746E-B89B-4F06-B584-766F8DDE48E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185AB-D39C-47CF-8C84-31C5EA7278C9}" type="pres">
      <dgm:prSet presAssocID="{1158746E-B89B-4F06-B584-766F8DDE48EC}" presName="Triangle" presStyleLbl="alignNode1" presStyleIdx="3" presStyleCnt="5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C0919E45-7230-476E-A3C3-93015E6A8ED9}" type="pres">
      <dgm:prSet presAssocID="{A110BB7D-1105-4595-8CF2-794203058182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8FA231F-8BA1-4932-8DD1-FFFC3C4ED2A7}" type="pres">
      <dgm:prSet presAssocID="{A110BB7D-1105-4595-8CF2-794203058182}" presName="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2949A53-6271-408C-BBD0-DA4F6B556166}" type="pres">
      <dgm:prSet presAssocID="{102F1BB3-D916-4E0B-AFC2-A1230623A523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A0529BB-681A-458E-848B-A2C154B179A9}" type="pres">
      <dgm:prSet presAssocID="{102F1BB3-D916-4E0B-AFC2-A1230623A523}" presName="LShape" presStyleLbl="alignNode1" presStyleIdx="4" presStyleCnt="5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DA8EA64A-6119-4C3B-BA9F-ECFF078C278F}" type="pres">
      <dgm:prSet presAssocID="{102F1BB3-D916-4E0B-AFC2-A1230623A52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1D230A-D122-4BF9-ABE5-D301F0FDF64C}" type="presOf" srcId="{1158746E-B89B-4F06-B584-766F8DDE48EC}" destId="{1E5FA320-0BC0-43EC-AF4C-B848A3E8DB8E}" srcOrd="0" destOrd="0" presId="urn:microsoft.com/office/officeart/2009/3/layout/StepUpProcess"/>
    <dgm:cxn modelId="{69F1C6ED-DE3A-4B05-81DB-B15ED24AF8D4}" type="presOf" srcId="{6B344B46-C1E6-41C2-BFE3-A38CE89AFDEF}" destId="{DA8EA64A-6119-4C3B-BA9F-ECFF078C278F}" srcOrd="0" destOrd="1" presId="urn:microsoft.com/office/officeart/2009/3/layout/StepUpProcess"/>
    <dgm:cxn modelId="{766DB5EB-8403-4E4E-AA32-E6705025A47B}" srcId="{CFDF6B14-E104-4DE0-A989-8549926A24B5}" destId="{1158746E-B89B-4F06-B584-766F8DDE48EC}" srcOrd="1" destOrd="0" parTransId="{426E886F-10D6-4362-9FF7-FC1D2BB237A2}" sibTransId="{A110BB7D-1105-4595-8CF2-794203058182}"/>
    <dgm:cxn modelId="{45853EF0-DBC5-410E-A1C6-ACB781AB857A}" srcId="{72D83972-0A1E-4D1A-99EB-14A37AA155B2}" destId="{B035333B-B5D7-4C31-B474-762D4B9C7959}" srcOrd="0" destOrd="0" parTransId="{F99AE384-393B-42B3-9119-A90025BB77A7}" sibTransId="{1C930D86-4B6C-44DE-B0CF-EBC67C2C798D}"/>
    <dgm:cxn modelId="{8AC2279F-E424-42ED-A6C4-4D26D0FD39AA}" srcId="{1158746E-B89B-4F06-B584-766F8DDE48EC}" destId="{A80CEFD2-FD3D-433A-9A6C-835B1A980B47}" srcOrd="0" destOrd="0" parTransId="{14027AB8-E5F3-4655-A822-B5CD5E7ED588}" sibTransId="{D2270287-A69F-4752-A0AE-E757120D1780}"/>
    <dgm:cxn modelId="{F3368572-622F-4A36-975E-AF34C5B93580}" srcId="{CFDF6B14-E104-4DE0-A989-8549926A24B5}" destId="{102F1BB3-D916-4E0B-AFC2-A1230623A523}" srcOrd="2" destOrd="0" parTransId="{4B58B8EE-3510-4A71-BAA0-B34C9BB211B4}" sibTransId="{06561150-4BA9-4957-AB71-B639ECCE3EAC}"/>
    <dgm:cxn modelId="{59F8D0C0-2AF4-4B3A-A24B-6F13FBB3A64F}" type="presOf" srcId="{102F1BB3-D916-4E0B-AFC2-A1230623A523}" destId="{DA8EA64A-6119-4C3B-BA9F-ECFF078C278F}" srcOrd="0" destOrd="0" presId="urn:microsoft.com/office/officeart/2009/3/layout/StepUpProcess"/>
    <dgm:cxn modelId="{206A5FB2-5420-4E12-87F2-3437057A7D94}" type="presOf" srcId="{72D83972-0A1E-4D1A-99EB-14A37AA155B2}" destId="{A413137D-08C3-4ACB-B13E-CF7A50EF95AC}" srcOrd="0" destOrd="0" presId="urn:microsoft.com/office/officeart/2009/3/layout/StepUpProcess"/>
    <dgm:cxn modelId="{CC07C7B5-8841-4E6F-973D-64FCD4ED58DD}" type="presOf" srcId="{A80CEFD2-FD3D-433A-9A6C-835B1A980B47}" destId="{1E5FA320-0BC0-43EC-AF4C-B848A3E8DB8E}" srcOrd="0" destOrd="1" presId="urn:microsoft.com/office/officeart/2009/3/layout/StepUpProcess"/>
    <dgm:cxn modelId="{FE7E1B98-4872-49D4-AEE0-C57B0D3537EA}" srcId="{102F1BB3-D916-4E0B-AFC2-A1230623A523}" destId="{6B344B46-C1E6-41C2-BFE3-A38CE89AFDEF}" srcOrd="0" destOrd="0" parTransId="{F4B6DB77-9A32-4E2B-B7EB-7CEB8BCFE699}" sibTransId="{342E6026-5ACB-4E0F-A7CB-13C24CA14843}"/>
    <dgm:cxn modelId="{C61E8863-7024-4D62-9898-F43CE6BFCD4D}" type="presOf" srcId="{B035333B-B5D7-4C31-B474-762D4B9C7959}" destId="{A413137D-08C3-4ACB-B13E-CF7A50EF95AC}" srcOrd="0" destOrd="1" presId="urn:microsoft.com/office/officeart/2009/3/layout/StepUpProcess"/>
    <dgm:cxn modelId="{01B3D032-DE5B-40AB-902E-14871C9DCFEB}" srcId="{CFDF6B14-E104-4DE0-A989-8549926A24B5}" destId="{72D83972-0A1E-4D1A-99EB-14A37AA155B2}" srcOrd="0" destOrd="0" parTransId="{C4051665-CADF-41EE-B921-D4D5D7354723}" sibTransId="{67E77B76-E8A1-43BB-9033-CD6FA411D126}"/>
    <dgm:cxn modelId="{9127321B-071B-4437-AF2E-BCDE64BF7C71}" type="presOf" srcId="{CFDF6B14-E104-4DE0-A989-8549926A24B5}" destId="{604E74CF-E8B3-40BA-A806-1046EF16C1B4}" srcOrd="0" destOrd="0" presId="urn:microsoft.com/office/officeart/2009/3/layout/StepUpProcess"/>
    <dgm:cxn modelId="{189D5C43-BABF-4E57-975F-B6D1FEE14CBF}" type="presParOf" srcId="{604E74CF-E8B3-40BA-A806-1046EF16C1B4}" destId="{FEA4B6E2-E61C-4A4E-A39D-2CE4CF145797}" srcOrd="0" destOrd="0" presId="urn:microsoft.com/office/officeart/2009/3/layout/StepUpProcess"/>
    <dgm:cxn modelId="{3DF012E9-8532-40AF-A4E1-A9523E301DF5}" type="presParOf" srcId="{FEA4B6E2-E61C-4A4E-A39D-2CE4CF145797}" destId="{CAB270CF-7BC8-4846-B248-1565E067B774}" srcOrd="0" destOrd="0" presId="urn:microsoft.com/office/officeart/2009/3/layout/StepUpProcess"/>
    <dgm:cxn modelId="{F2563197-A464-49BC-BEFD-D27853BC1655}" type="presParOf" srcId="{FEA4B6E2-E61C-4A4E-A39D-2CE4CF145797}" destId="{A413137D-08C3-4ACB-B13E-CF7A50EF95AC}" srcOrd="1" destOrd="0" presId="urn:microsoft.com/office/officeart/2009/3/layout/StepUpProcess"/>
    <dgm:cxn modelId="{62FB52DA-FED2-46FA-8B3C-8383BD075400}" type="presParOf" srcId="{FEA4B6E2-E61C-4A4E-A39D-2CE4CF145797}" destId="{DB6479EA-91B3-478C-9A53-E4AFBD23B977}" srcOrd="2" destOrd="0" presId="urn:microsoft.com/office/officeart/2009/3/layout/StepUpProcess"/>
    <dgm:cxn modelId="{16F4F718-F3B0-4907-A8BF-C808C0B603EC}" type="presParOf" srcId="{604E74CF-E8B3-40BA-A806-1046EF16C1B4}" destId="{0CFCECBF-AC98-4DBC-98E2-45B4663E7112}" srcOrd="1" destOrd="0" presId="urn:microsoft.com/office/officeart/2009/3/layout/StepUpProcess"/>
    <dgm:cxn modelId="{9C6D8E61-534A-4F58-A8B7-B13FBDF83158}" type="presParOf" srcId="{0CFCECBF-AC98-4DBC-98E2-45B4663E7112}" destId="{909C892C-4BE3-48B1-87A5-81A8268C4A3F}" srcOrd="0" destOrd="0" presId="urn:microsoft.com/office/officeart/2009/3/layout/StepUpProcess"/>
    <dgm:cxn modelId="{3A102FE5-A8EC-4CDA-962D-7018852A0DB4}" type="presParOf" srcId="{604E74CF-E8B3-40BA-A806-1046EF16C1B4}" destId="{0B88C2CF-BFE0-4F95-90FB-313BF78B9E21}" srcOrd="2" destOrd="0" presId="urn:microsoft.com/office/officeart/2009/3/layout/StepUpProcess"/>
    <dgm:cxn modelId="{6FBF7B1B-23A2-40C9-9D7F-0D1C1956B53A}" type="presParOf" srcId="{0B88C2CF-BFE0-4F95-90FB-313BF78B9E21}" destId="{5A29A452-12F8-450D-A548-70E650474562}" srcOrd="0" destOrd="0" presId="urn:microsoft.com/office/officeart/2009/3/layout/StepUpProcess"/>
    <dgm:cxn modelId="{F45574A8-A4DB-460E-A2A4-CBF156053087}" type="presParOf" srcId="{0B88C2CF-BFE0-4F95-90FB-313BF78B9E21}" destId="{1E5FA320-0BC0-43EC-AF4C-B848A3E8DB8E}" srcOrd="1" destOrd="0" presId="urn:microsoft.com/office/officeart/2009/3/layout/StepUpProcess"/>
    <dgm:cxn modelId="{6BA5C188-1B6D-4594-A925-9EC1ADFF8135}" type="presParOf" srcId="{0B88C2CF-BFE0-4F95-90FB-313BF78B9E21}" destId="{4D5185AB-D39C-47CF-8C84-31C5EA7278C9}" srcOrd="2" destOrd="0" presId="urn:microsoft.com/office/officeart/2009/3/layout/StepUpProcess"/>
    <dgm:cxn modelId="{3A0AD57D-BF71-458E-B07B-1B73588D3285}" type="presParOf" srcId="{604E74CF-E8B3-40BA-A806-1046EF16C1B4}" destId="{C0919E45-7230-476E-A3C3-93015E6A8ED9}" srcOrd="3" destOrd="0" presId="urn:microsoft.com/office/officeart/2009/3/layout/StepUpProcess"/>
    <dgm:cxn modelId="{2FF8C3B7-7C5D-4C85-AAD3-C5FE9FDF1FB7}" type="presParOf" srcId="{C0919E45-7230-476E-A3C3-93015E6A8ED9}" destId="{48FA231F-8BA1-4932-8DD1-FFFC3C4ED2A7}" srcOrd="0" destOrd="0" presId="urn:microsoft.com/office/officeart/2009/3/layout/StepUpProcess"/>
    <dgm:cxn modelId="{ED48BA10-78F1-4DB9-8A64-4FC0FE013E69}" type="presParOf" srcId="{604E74CF-E8B3-40BA-A806-1046EF16C1B4}" destId="{62949A53-6271-408C-BBD0-DA4F6B556166}" srcOrd="4" destOrd="0" presId="urn:microsoft.com/office/officeart/2009/3/layout/StepUpProcess"/>
    <dgm:cxn modelId="{4F39BDA0-A116-4330-B8D9-6F12CC4D6F93}" type="presParOf" srcId="{62949A53-6271-408C-BBD0-DA4F6B556166}" destId="{6A0529BB-681A-458E-848B-A2C154B179A9}" srcOrd="0" destOrd="0" presId="urn:microsoft.com/office/officeart/2009/3/layout/StepUpProcess"/>
    <dgm:cxn modelId="{6525135C-8E97-4A76-8F68-D72FDA04B681}" type="presParOf" srcId="{62949A53-6271-408C-BBD0-DA4F6B556166}" destId="{DA8EA64A-6119-4C3B-BA9F-ECFF078C278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6A899DE-C0BA-4B05-BFF2-A5C1BD568783}" type="doc">
      <dgm:prSet loTypeId="urn:microsoft.com/office/officeart/2008/layout/PictureStrips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AE589C-79A5-4D51-8972-0BC14256D50C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gm:spPr>
      <dgm:t>
        <a:bodyPr/>
        <a:lstStyle/>
        <a:p>
          <a:pPr algn="ctr"/>
          <a:r>
            <a:rPr lang="ru-RU" sz="15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Пособие на содержание ребенка в семье опекуна, приемной семье</a:t>
          </a:r>
        </a:p>
        <a:p>
          <a:pPr algn="ctr"/>
          <a:r>
            <a:rPr lang="ru-RU" sz="1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получателей 132</a:t>
          </a:r>
        </a:p>
        <a:p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Средний размер поддержки на 1 получателя 16,7 т. руб.</a:t>
          </a:r>
        </a:p>
        <a:p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План 2 235,2 т. руб., исполнено  2 204 т. руб.</a:t>
          </a:r>
          <a:endParaRPr lang="ru-RU" sz="16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C82A33-6F40-4375-91B3-280DFB4A2D7E}" type="parTrans" cxnId="{3882D281-FD3E-47C7-88FF-9A47DDB59EB0}">
      <dgm:prSet/>
      <dgm:spPr/>
      <dgm:t>
        <a:bodyPr/>
        <a:lstStyle/>
        <a:p>
          <a:endParaRPr lang="ru-RU" sz="1600"/>
        </a:p>
      </dgm:t>
    </dgm:pt>
    <dgm:pt modelId="{BFB6B78C-0F24-47AD-9A17-76C2B8A5DF3F}" type="sibTrans" cxnId="{3882D281-FD3E-47C7-88FF-9A47DDB59EB0}">
      <dgm:prSet/>
      <dgm:spPr/>
      <dgm:t>
        <a:bodyPr/>
        <a:lstStyle/>
        <a:p>
          <a:endParaRPr lang="ru-RU" sz="1600"/>
        </a:p>
      </dgm:t>
    </dgm:pt>
    <dgm:pt modelId="{0B5D5267-B46D-4B97-9926-5E315C947397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gm:spPr>
      <dgm:t>
        <a:bodyPr/>
        <a:lstStyle/>
        <a:p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Вознаграждение, причитающееся приемному родителю </a:t>
          </a:r>
        </a:p>
        <a:p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получателей 88</a:t>
          </a:r>
        </a:p>
        <a:p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Средний размер поддержки на 1 получателя 6 744 руб.</a:t>
          </a:r>
        </a:p>
        <a:p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План 2 232,5 </a:t>
          </a:r>
          <a:r>
            <a:rPr lang="ru-RU" sz="1600" b="1" dirty="0" err="1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т.руб</a:t>
          </a: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 исполнено 2 204,0 </a:t>
          </a:r>
          <a:r>
            <a:rPr lang="ru-RU" sz="1600" b="1" dirty="0" err="1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т.руб</a:t>
          </a: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0717A-74EC-47AA-ABDC-677A8F3D4249}" type="parTrans" cxnId="{19889856-7310-4428-A5B1-52B0223FC5F1}">
      <dgm:prSet/>
      <dgm:spPr/>
      <dgm:t>
        <a:bodyPr/>
        <a:lstStyle/>
        <a:p>
          <a:endParaRPr lang="ru-RU" sz="1600"/>
        </a:p>
      </dgm:t>
    </dgm:pt>
    <dgm:pt modelId="{96B246DC-E52A-416B-9B8B-1B1399886EB8}" type="sibTrans" cxnId="{19889856-7310-4428-A5B1-52B0223FC5F1}">
      <dgm:prSet/>
      <dgm:spPr/>
      <dgm:t>
        <a:bodyPr/>
        <a:lstStyle/>
        <a:p>
          <a:endParaRPr lang="ru-RU" sz="1600"/>
        </a:p>
      </dgm:t>
    </dgm:pt>
    <dgm:pt modelId="{A68CF303-834F-4DF8-81DD-337D341B9FFD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gm:spPr>
      <dgm:t>
        <a:bodyPr/>
        <a:lstStyle/>
        <a:p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Единовременное пособие при всех формах при всех формах устройства детей, лишенных родительского попечения, в семью </a:t>
          </a:r>
          <a:endParaRPr lang="ru-RU" sz="1400" b="1" dirty="0" smtClean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получателей  27</a:t>
          </a:r>
        </a:p>
        <a:p>
          <a:pPr algn="ctr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размер поддержки на 1 получателя 21 786 р.</a:t>
          </a:r>
        </a:p>
        <a:p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План  754,1т.руб. исполнено 661,4 т. руб.</a:t>
          </a:r>
          <a:endParaRPr lang="ru-RU" sz="16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1F4F5-BB31-4DAF-AF93-90A65CD6FCF2}" type="parTrans" cxnId="{E0A73DD7-19CA-480D-83B2-738F69CF1DC4}">
      <dgm:prSet/>
      <dgm:spPr/>
      <dgm:t>
        <a:bodyPr/>
        <a:lstStyle/>
        <a:p>
          <a:endParaRPr lang="ru-RU" sz="1600"/>
        </a:p>
      </dgm:t>
    </dgm:pt>
    <dgm:pt modelId="{8B2831A9-B8D1-4925-8181-188F3EFAC6C1}" type="sibTrans" cxnId="{E0A73DD7-19CA-480D-83B2-738F69CF1DC4}">
      <dgm:prSet/>
      <dgm:spPr/>
      <dgm:t>
        <a:bodyPr/>
        <a:lstStyle/>
        <a:p>
          <a:endParaRPr lang="ru-RU" sz="1600"/>
        </a:p>
      </dgm:t>
    </dgm:pt>
    <dgm:pt modelId="{56061000-5777-49CC-8EB4-3705121A1A9F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gm:spPr>
      <dgm:t>
        <a:bodyPr/>
        <a:lstStyle/>
        <a:p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жилых помещений  для детей сирот  и детей, оставшихся без попечения родителей  (44 получателя)</a:t>
          </a:r>
        </a:p>
        <a:p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 23 360 т. руб.</a:t>
          </a:r>
        </a:p>
        <a:p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Исполнено 23 211,5 т. руб., или 99,4 %</a:t>
          </a:r>
          <a:endParaRPr lang="ru-RU" sz="16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48F87-E8E7-42FC-91D7-68D4B5A8C2C3}" type="parTrans" cxnId="{66B6BFC7-AB09-4B29-984A-097818386DD9}">
      <dgm:prSet/>
      <dgm:spPr/>
      <dgm:t>
        <a:bodyPr/>
        <a:lstStyle/>
        <a:p>
          <a:endParaRPr lang="ru-RU" sz="1600"/>
        </a:p>
      </dgm:t>
    </dgm:pt>
    <dgm:pt modelId="{FC325A70-4729-4A63-A0DF-C02452F50C46}" type="sibTrans" cxnId="{66B6BFC7-AB09-4B29-984A-097818386DD9}">
      <dgm:prSet/>
      <dgm:spPr/>
      <dgm:t>
        <a:bodyPr/>
        <a:lstStyle/>
        <a:p>
          <a:endParaRPr lang="ru-RU" sz="1600"/>
        </a:p>
      </dgm:t>
    </dgm:pt>
    <dgm:pt modelId="{17BEAEB8-F5AD-4D2A-AC4A-3A7041240BAA}" type="pres">
      <dgm:prSet presAssocID="{36A899DE-C0BA-4B05-BFF2-A5C1BD5687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9CC07-BD47-4DA4-AC1C-F84A34268123}" type="pres">
      <dgm:prSet presAssocID="{1AAE589C-79A5-4D51-8972-0BC14256D50C}" presName="composite" presStyleCnt="0"/>
      <dgm:spPr/>
    </dgm:pt>
    <dgm:pt modelId="{B8EAC538-D2A3-468C-8344-00CDA10C6D79}" type="pres">
      <dgm:prSet presAssocID="{1AAE589C-79A5-4D51-8972-0BC14256D50C}" presName="rect1" presStyleLbl="trAlignAcc1" presStyleIdx="0" presStyleCnt="4" custScaleX="191066" custScaleY="141665" custLinFactNeighborX="40369" custLinFactNeighborY="-21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00418-24DC-495E-834E-9DAA23AC38E4}" type="pres">
      <dgm:prSet presAssocID="{1AAE589C-79A5-4D51-8972-0BC14256D50C}" presName="rect2" presStyleLbl="fgImgPlace1" presStyleIdx="0" presStyleCnt="4" custScaleX="194883" custLinFactX="-100000" custLinFactNeighborX="-101090" custLinFactNeighborY="-70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DFC963A-8B04-47EF-8DBD-C6DC3C0D7D56}" type="pres">
      <dgm:prSet presAssocID="{BFB6B78C-0F24-47AD-9A17-76C2B8A5DF3F}" presName="sibTrans" presStyleCnt="0"/>
      <dgm:spPr/>
    </dgm:pt>
    <dgm:pt modelId="{E2200A71-A6E3-4A45-8AEE-B2BF9F5C54C9}" type="pres">
      <dgm:prSet presAssocID="{0B5D5267-B46D-4B97-9926-5E315C947397}" presName="composite" presStyleCnt="0"/>
      <dgm:spPr/>
    </dgm:pt>
    <dgm:pt modelId="{A02ED168-C91C-44B4-98DC-FBBE2DAB90EA}" type="pres">
      <dgm:prSet presAssocID="{0B5D5267-B46D-4B97-9926-5E315C947397}" presName="rect1" presStyleLbl="trAlignAcc1" presStyleIdx="1" presStyleCnt="4" custScaleX="195669" custScaleY="121272" custLinFactNeighborX="26903" custLinFactNeighborY="-13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2ED71-A811-45C4-98EB-F3ED9797FA9F}" type="pres">
      <dgm:prSet presAssocID="{0B5D5267-B46D-4B97-9926-5E315C947397}" presName="rect2" presStyleLbl="fgImgPlace1" presStyleIdx="1" presStyleCnt="4" custScaleX="195175" custScaleY="98342" custLinFactX="-100000" custLinFactNeighborX="-117910" custLinFactNeighborY="41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437D78B-C47F-4F8B-8E36-3A2CF62336B1}" type="pres">
      <dgm:prSet presAssocID="{96B246DC-E52A-416B-9B8B-1B1399886EB8}" presName="sibTrans" presStyleCnt="0"/>
      <dgm:spPr/>
    </dgm:pt>
    <dgm:pt modelId="{5AB89F13-37A3-4EB3-A7E9-09A851D241B9}" type="pres">
      <dgm:prSet presAssocID="{A68CF303-834F-4DF8-81DD-337D341B9FFD}" presName="composite" presStyleCnt="0"/>
      <dgm:spPr/>
    </dgm:pt>
    <dgm:pt modelId="{79847875-8BE7-47E5-9F07-15E096361192}" type="pres">
      <dgm:prSet presAssocID="{A68CF303-834F-4DF8-81DD-337D341B9FFD}" presName="rect1" presStyleLbl="trAlignAcc1" presStyleIdx="2" presStyleCnt="4" custScaleX="198368" custScaleY="154749" custLinFactNeighborX="21636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A738D-0A2F-4869-A353-DAA03454649C}" type="pres">
      <dgm:prSet presAssocID="{A68CF303-834F-4DF8-81DD-337D341B9FFD}" presName="rect2" presStyleLbl="fgImgPlace1" presStyleIdx="2" presStyleCnt="4" custScaleX="204110" custScaleY="114230" custLinFactX="-100000" custLinFactNeighborX="-139620" custLinFactNeighborY="2798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B844B52-358A-4D5C-9E4A-625864F24684}" type="pres">
      <dgm:prSet presAssocID="{8B2831A9-B8D1-4925-8181-188F3EFAC6C1}" presName="sibTrans" presStyleCnt="0"/>
      <dgm:spPr/>
    </dgm:pt>
    <dgm:pt modelId="{276B05D3-4D3D-4BE5-9B75-D7D8B24568D9}" type="pres">
      <dgm:prSet presAssocID="{56061000-5777-49CC-8EB4-3705121A1A9F}" presName="composite" presStyleCnt="0"/>
      <dgm:spPr/>
    </dgm:pt>
    <dgm:pt modelId="{60139F33-672F-418A-8EB0-7F09B7AFC3CC}" type="pres">
      <dgm:prSet presAssocID="{56061000-5777-49CC-8EB4-3705121A1A9F}" presName="rect1" presStyleLbl="trAlignAcc1" presStyleIdx="3" presStyleCnt="4" custScaleX="186892" custScaleY="137032" custLinFactNeighborX="25997" custLinFactNeighborY="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A1778-18CF-492B-A6C7-E12A55FFE720}" type="pres">
      <dgm:prSet presAssocID="{56061000-5777-49CC-8EB4-3705121A1A9F}" presName="rect2" presStyleLbl="fgImgPlace1" presStyleIdx="3" presStyleCnt="4" custScaleX="221417" custScaleY="135554" custLinFactX="-100000" custLinFactNeighborX="-120181" custLinFactNeighborY="1152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0A73DD7-19CA-480D-83B2-738F69CF1DC4}" srcId="{36A899DE-C0BA-4B05-BFF2-A5C1BD568783}" destId="{A68CF303-834F-4DF8-81DD-337D341B9FFD}" srcOrd="2" destOrd="0" parTransId="{5EC1F4F5-BB31-4DAF-AF93-90A65CD6FCF2}" sibTransId="{8B2831A9-B8D1-4925-8181-188F3EFAC6C1}"/>
    <dgm:cxn modelId="{16AB7A62-24D8-425A-BE3F-D2F6171D8C1E}" type="presOf" srcId="{A68CF303-834F-4DF8-81DD-337D341B9FFD}" destId="{79847875-8BE7-47E5-9F07-15E096361192}" srcOrd="0" destOrd="0" presId="urn:microsoft.com/office/officeart/2008/layout/PictureStrips"/>
    <dgm:cxn modelId="{5539B1E5-9847-49E2-8D87-47834418C6FC}" type="presOf" srcId="{0B5D5267-B46D-4B97-9926-5E315C947397}" destId="{A02ED168-C91C-44B4-98DC-FBBE2DAB90EA}" srcOrd="0" destOrd="0" presId="urn:microsoft.com/office/officeart/2008/layout/PictureStrips"/>
    <dgm:cxn modelId="{66B6BFC7-AB09-4B29-984A-097818386DD9}" srcId="{36A899DE-C0BA-4B05-BFF2-A5C1BD568783}" destId="{56061000-5777-49CC-8EB4-3705121A1A9F}" srcOrd="3" destOrd="0" parTransId="{CAB48F87-E8E7-42FC-91D7-68D4B5A8C2C3}" sibTransId="{FC325A70-4729-4A63-A0DF-C02452F50C46}"/>
    <dgm:cxn modelId="{9B468940-F771-4F4B-B753-4C23CEA4C5D8}" type="presOf" srcId="{36A899DE-C0BA-4B05-BFF2-A5C1BD568783}" destId="{17BEAEB8-F5AD-4D2A-AC4A-3A7041240BAA}" srcOrd="0" destOrd="0" presId="urn:microsoft.com/office/officeart/2008/layout/PictureStrips"/>
    <dgm:cxn modelId="{422C8055-8BE2-4519-BF67-799AE6A72AEB}" type="presOf" srcId="{1AAE589C-79A5-4D51-8972-0BC14256D50C}" destId="{B8EAC538-D2A3-468C-8344-00CDA10C6D79}" srcOrd="0" destOrd="0" presId="urn:microsoft.com/office/officeart/2008/layout/PictureStrips"/>
    <dgm:cxn modelId="{3882D281-FD3E-47C7-88FF-9A47DDB59EB0}" srcId="{36A899DE-C0BA-4B05-BFF2-A5C1BD568783}" destId="{1AAE589C-79A5-4D51-8972-0BC14256D50C}" srcOrd="0" destOrd="0" parTransId="{B9C82A33-6F40-4375-91B3-280DFB4A2D7E}" sibTransId="{BFB6B78C-0F24-47AD-9A17-76C2B8A5DF3F}"/>
    <dgm:cxn modelId="{19889856-7310-4428-A5B1-52B0223FC5F1}" srcId="{36A899DE-C0BA-4B05-BFF2-A5C1BD568783}" destId="{0B5D5267-B46D-4B97-9926-5E315C947397}" srcOrd="1" destOrd="0" parTransId="{B190717A-74EC-47AA-ABDC-677A8F3D4249}" sibTransId="{96B246DC-E52A-416B-9B8B-1B1399886EB8}"/>
    <dgm:cxn modelId="{A341F241-D377-417A-983D-057C3199C7E0}" type="presOf" srcId="{56061000-5777-49CC-8EB4-3705121A1A9F}" destId="{60139F33-672F-418A-8EB0-7F09B7AFC3CC}" srcOrd="0" destOrd="0" presId="urn:microsoft.com/office/officeart/2008/layout/PictureStrips"/>
    <dgm:cxn modelId="{263BD0A3-148B-416F-85BC-7FD932F3154A}" type="presParOf" srcId="{17BEAEB8-F5AD-4D2A-AC4A-3A7041240BAA}" destId="{07F9CC07-BD47-4DA4-AC1C-F84A34268123}" srcOrd="0" destOrd="0" presId="urn:microsoft.com/office/officeart/2008/layout/PictureStrips"/>
    <dgm:cxn modelId="{903EA8EE-17E7-4AFA-B7E2-255597D65386}" type="presParOf" srcId="{07F9CC07-BD47-4DA4-AC1C-F84A34268123}" destId="{B8EAC538-D2A3-468C-8344-00CDA10C6D79}" srcOrd="0" destOrd="0" presId="urn:microsoft.com/office/officeart/2008/layout/PictureStrips"/>
    <dgm:cxn modelId="{237EF1C6-B3DE-498D-8D59-89C82249AAA2}" type="presParOf" srcId="{07F9CC07-BD47-4DA4-AC1C-F84A34268123}" destId="{9CD00418-24DC-495E-834E-9DAA23AC38E4}" srcOrd="1" destOrd="0" presId="urn:microsoft.com/office/officeart/2008/layout/PictureStrips"/>
    <dgm:cxn modelId="{54A9E49D-7641-4279-A3A4-F2E058CA1DD3}" type="presParOf" srcId="{17BEAEB8-F5AD-4D2A-AC4A-3A7041240BAA}" destId="{8DFC963A-8B04-47EF-8DBD-C6DC3C0D7D56}" srcOrd="1" destOrd="0" presId="urn:microsoft.com/office/officeart/2008/layout/PictureStrips"/>
    <dgm:cxn modelId="{9EFE0202-D752-4661-B78C-58917B17BA2D}" type="presParOf" srcId="{17BEAEB8-F5AD-4D2A-AC4A-3A7041240BAA}" destId="{E2200A71-A6E3-4A45-8AEE-B2BF9F5C54C9}" srcOrd="2" destOrd="0" presId="urn:microsoft.com/office/officeart/2008/layout/PictureStrips"/>
    <dgm:cxn modelId="{615EAE49-6353-4DAF-9399-2CAE7949D97F}" type="presParOf" srcId="{E2200A71-A6E3-4A45-8AEE-B2BF9F5C54C9}" destId="{A02ED168-C91C-44B4-98DC-FBBE2DAB90EA}" srcOrd="0" destOrd="0" presId="urn:microsoft.com/office/officeart/2008/layout/PictureStrips"/>
    <dgm:cxn modelId="{F830CF66-0881-4BD2-9C49-B32B634D5BFA}" type="presParOf" srcId="{E2200A71-A6E3-4A45-8AEE-B2BF9F5C54C9}" destId="{F072ED71-A811-45C4-98EB-F3ED9797FA9F}" srcOrd="1" destOrd="0" presId="urn:microsoft.com/office/officeart/2008/layout/PictureStrips"/>
    <dgm:cxn modelId="{79C06B1A-32C0-47E5-830F-772CEC3DC2E9}" type="presParOf" srcId="{17BEAEB8-F5AD-4D2A-AC4A-3A7041240BAA}" destId="{7437D78B-C47F-4F8B-8E36-3A2CF62336B1}" srcOrd="3" destOrd="0" presId="urn:microsoft.com/office/officeart/2008/layout/PictureStrips"/>
    <dgm:cxn modelId="{74D40AE8-282E-4693-9574-3CA112FA3FEB}" type="presParOf" srcId="{17BEAEB8-F5AD-4D2A-AC4A-3A7041240BAA}" destId="{5AB89F13-37A3-4EB3-A7E9-09A851D241B9}" srcOrd="4" destOrd="0" presId="urn:microsoft.com/office/officeart/2008/layout/PictureStrips"/>
    <dgm:cxn modelId="{1F9233A2-7B76-4EB2-9014-5ED3CFE61A08}" type="presParOf" srcId="{5AB89F13-37A3-4EB3-A7E9-09A851D241B9}" destId="{79847875-8BE7-47E5-9F07-15E096361192}" srcOrd="0" destOrd="0" presId="urn:microsoft.com/office/officeart/2008/layout/PictureStrips"/>
    <dgm:cxn modelId="{336FFD0F-51BB-47D8-9359-8A75CDAE49FF}" type="presParOf" srcId="{5AB89F13-37A3-4EB3-A7E9-09A851D241B9}" destId="{9CEA738D-0A2F-4869-A353-DAA03454649C}" srcOrd="1" destOrd="0" presId="urn:microsoft.com/office/officeart/2008/layout/PictureStrips"/>
    <dgm:cxn modelId="{69F22A81-8B04-4954-8BD1-BAE0F0FD7380}" type="presParOf" srcId="{17BEAEB8-F5AD-4D2A-AC4A-3A7041240BAA}" destId="{6B844B52-358A-4D5C-9E4A-625864F24684}" srcOrd="5" destOrd="0" presId="urn:microsoft.com/office/officeart/2008/layout/PictureStrips"/>
    <dgm:cxn modelId="{0EA1FE0B-7157-4044-BDB3-EC0191A7C010}" type="presParOf" srcId="{17BEAEB8-F5AD-4D2A-AC4A-3A7041240BAA}" destId="{276B05D3-4D3D-4BE5-9B75-D7D8B24568D9}" srcOrd="6" destOrd="0" presId="urn:microsoft.com/office/officeart/2008/layout/PictureStrips"/>
    <dgm:cxn modelId="{FF3F9749-15EC-4CA3-972F-9180F049A344}" type="presParOf" srcId="{276B05D3-4D3D-4BE5-9B75-D7D8B24568D9}" destId="{60139F33-672F-418A-8EB0-7F09B7AFC3CC}" srcOrd="0" destOrd="0" presId="urn:microsoft.com/office/officeart/2008/layout/PictureStrips"/>
    <dgm:cxn modelId="{92E1A259-9D07-4922-B104-B1AE656948B9}" type="presParOf" srcId="{276B05D3-4D3D-4BE5-9B75-D7D8B24568D9}" destId="{0D2A1778-18CF-492B-A6C7-E12A55FFE72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3A3EF27-3B54-4ED1-AACB-38E87EC34C89}" type="doc">
      <dgm:prSet loTypeId="urn:microsoft.com/office/officeart/2005/8/layout/vList3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AA76C4-F092-4030-907C-FE4DB4F7A4C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улучшение жилищных условий молодых семей Томской области ГП «Обеспечение доступности жилья»; ФЦП «Жилище» </a:t>
          </a:r>
        </a:p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получателей 2.</a:t>
          </a:r>
        </a:p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размер поддержки  510,25 т. руб.</a:t>
          </a:r>
        </a:p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Исполнено  1 020,5 т. руб. 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E5528-42F0-4CAA-8C1C-0C32889F2E0D}" type="parTrans" cxnId="{428A451A-D757-4E61-856B-0378583CFE9C}">
      <dgm:prSet/>
      <dgm:spPr/>
      <dgm:t>
        <a:bodyPr/>
        <a:lstStyle/>
        <a:p>
          <a:endParaRPr lang="ru-RU"/>
        </a:p>
      </dgm:t>
    </dgm:pt>
    <dgm:pt modelId="{B08746E1-C0E8-4325-BE0B-376C15BB217E}" type="sibTrans" cxnId="{428A451A-D757-4E61-856B-0378583CFE9C}">
      <dgm:prSet/>
      <dgm:spPr/>
      <dgm:t>
        <a:bodyPr/>
        <a:lstStyle/>
        <a:p>
          <a:endParaRPr lang="ru-RU"/>
        </a:p>
      </dgm:t>
    </dgm:pt>
    <dgm:pt modelId="{DCA35BAE-3440-4024-BDEC-4C742B0EA9C2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строительство (приобретение) жилья гражданам, проживающим в сельской местности ГП «Устойчивое развитие сельских территорий» </a:t>
          </a:r>
        </a:p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получателей 10. </a:t>
          </a:r>
        </a:p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размер поддержки на 1 получателя 757,110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т.руб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Исполнено 7 571,1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т.руб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  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E4572B-ECB5-46B4-A75C-1C06E5BCCC8C}" type="parTrans" cxnId="{94547EA8-7ABA-4644-9F28-B01FAD9B9070}">
      <dgm:prSet/>
      <dgm:spPr/>
      <dgm:t>
        <a:bodyPr/>
        <a:lstStyle/>
        <a:p>
          <a:endParaRPr lang="ru-RU"/>
        </a:p>
      </dgm:t>
    </dgm:pt>
    <dgm:pt modelId="{71AC7F78-EE82-4CF8-A973-3E94B81572EC}" type="sibTrans" cxnId="{94547EA8-7ABA-4644-9F28-B01FAD9B9070}">
      <dgm:prSet/>
      <dgm:spPr/>
      <dgm:t>
        <a:bodyPr/>
        <a:lstStyle/>
        <a:p>
          <a:endParaRPr lang="ru-RU"/>
        </a:p>
      </dgm:t>
    </dgm:pt>
    <dgm:pt modelId="{57F613E1-7A6D-42FB-896C-8CB8CBAC733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межбюджетных трансфертов бюджетам сельских поселений на оказание помощи в ремонте и переустройстве жилых помещений участникам Великой отечественной войны  </a:t>
          </a:r>
        </a:p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Исполнено: 400 т. руб. 100 %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D4340-485C-4BF9-BB96-5C1E02D01CC3}" type="parTrans" cxnId="{E0AE742E-1C3E-4E7A-8102-F601543F5C3D}">
      <dgm:prSet/>
      <dgm:spPr/>
      <dgm:t>
        <a:bodyPr/>
        <a:lstStyle/>
        <a:p>
          <a:endParaRPr lang="ru-RU"/>
        </a:p>
      </dgm:t>
    </dgm:pt>
    <dgm:pt modelId="{A321CD2E-F673-4A35-84B0-609084E35728}" type="sibTrans" cxnId="{E0AE742E-1C3E-4E7A-8102-F601543F5C3D}">
      <dgm:prSet/>
      <dgm:spPr/>
      <dgm:t>
        <a:bodyPr/>
        <a:lstStyle/>
        <a:p>
          <a:endParaRPr lang="ru-RU"/>
        </a:p>
      </dgm:t>
    </dgm:pt>
    <dgm:pt modelId="{42901873-1637-4D6A-BFD5-A6D44C7B8CE8}" type="pres">
      <dgm:prSet presAssocID="{73A3EF27-3B54-4ED1-AACB-38E87EC34C8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7D62DA-94C7-40D7-8313-5D405F620FCC}" type="pres">
      <dgm:prSet presAssocID="{85AA76C4-F092-4030-907C-FE4DB4F7A4CE}" presName="composite" presStyleCnt="0"/>
      <dgm:spPr/>
    </dgm:pt>
    <dgm:pt modelId="{AEEBF0B1-D8BC-4B4B-9122-E345D6A0D7BF}" type="pres">
      <dgm:prSet presAssocID="{85AA76C4-F092-4030-907C-FE4DB4F7A4CE}" presName="imgShp" presStyleLbl="fgImgPlace1" presStyleIdx="0" presStyleCnt="3" custScaleX="110074" custScaleY="107354" custLinFactNeighborX="36841" custLinFactNeighborY="318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E177A5F-AC20-4AEC-AA2E-29D1BC6452A4}" type="pres">
      <dgm:prSet presAssocID="{85AA76C4-F092-4030-907C-FE4DB4F7A4CE}" presName="txShp" presStyleLbl="node1" presStyleIdx="0" presStyleCnt="3" custScaleX="122108" custScaleY="141400" custLinFactNeighborX="7648" custLinFactNeighborY="-1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DDB06-6138-4101-B2D8-8CF2293686BB}" type="pres">
      <dgm:prSet presAssocID="{B08746E1-C0E8-4325-BE0B-376C15BB217E}" presName="spacing" presStyleCnt="0"/>
      <dgm:spPr/>
    </dgm:pt>
    <dgm:pt modelId="{97046A25-E295-4357-9D7E-A97BB559BFAA}" type="pres">
      <dgm:prSet presAssocID="{DCA35BAE-3440-4024-BDEC-4C742B0EA9C2}" presName="composite" presStyleCnt="0"/>
      <dgm:spPr/>
    </dgm:pt>
    <dgm:pt modelId="{A9FA1DB9-2C63-4E1D-863D-BBE3D86C0705}" type="pres">
      <dgm:prSet presAssocID="{DCA35BAE-3440-4024-BDEC-4C742B0EA9C2}" presName="imgShp" presStyleLbl="fgImgPlace1" presStyleIdx="1" presStyleCnt="3" custScaleX="108122" custScaleY="109528" custLinFactNeighborX="-2068" custLinFactNeighborY="113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4A03C8B-57B5-4902-8841-F7A20A316E54}" type="pres">
      <dgm:prSet presAssocID="{DCA35BAE-3440-4024-BDEC-4C742B0EA9C2}" presName="txShp" presStyleLbl="node1" presStyleIdx="1" presStyleCnt="3" custScaleX="123931" custScaleY="149204" custLinFactNeighborX="3343" custLinFactNeighborY="-2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D4D87-0604-4457-B271-F56225CDEF86}" type="pres">
      <dgm:prSet presAssocID="{71AC7F78-EE82-4CF8-A973-3E94B81572EC}" presName="spacing" presStyleCnt="0"/>
      <dgm:spPr/>
    </dgm:pt>
    <dgm:pt modelId="{B0BAB4D9-DD1C-4163-A4B3-9AEB9A374424}" type="pres">
      <dgm:prSet presAssocID="{57F613E1-7A6D-42FB-896C-8CB8CBAC733E}" presName="composite" presStyleCnt="0"/>
      <dgm:spPr/>
    </dgm:pt>
    <dgm:pt modelId="{DE0FAF07-6B08-48C4-8C8A-80E8EA7C8561}" type="pres">
      <dgm:prSet presAssocID="{57F613E1-7A6D-42FB-896C-8CB8CBAC733E}" presName="imgShp" presStyleLbl="fgImgPlace1" presStyleIdx="2" presStyleCnt="3" custScaleX="117565" custScaleY="106924" custLinFactNeighborX="-20420" custLinFactNeighborY="62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1E7630A-2984-46BC-9054-78317418A13D}" type="pres">
      <dgm:prSet presAssocID="{57F613E1-7A6D-42FB-896C-8CB8CBAC733E}" presName="txShp" presStyleLbl="node1" presStyleIdx="2" presStyleCnt="3" custScaleX="127358" custScaleY="105491" custLinFactNeighborX="8352" custLinFactNeighborY="-2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E742E-1C3E-4E7A-8102-F601543F5C3D}" srcId="{73A3EF27-3B54-4ED1-AACB-38E87EC34C89}" destId="{57F613E1-7A6D-42FB-896C-8CB8CBAC733E}" srcOrd="2" destOrd="0" parTransId="{B22D4340-485C-4BF9-BB96-5C1E02D01CC3}" sibTransId="{A321CD2E-F673-4A35-84B0-609084E35728}"/>
    <dgm:cxn modelId="{9710053F-B946-4A44-93AF-92D9F622172B}" type="presOf" srcId="{73A3EF27-3B54-4ED1-AACB-38E87EC34C89}" destId="{42901873-1637-4D6A-BFD5-A6D44C7B8CE8}" srcOrd="0" destOrd="0" presId="urn:microsoft.com/office/officeart/2005/8/layout/vList3"/>
    <dgm:cxn modelId="{D131B165-B7DA-4DE0-A71D-FC94DC94756A}" type="presOf" srcId="{DCA35BAE-3440-4024-BDEC-4C742B0EA9C2}" destId="{54A03C8B-57B5-4902-8841-F7A20A316E54}" srcOrd="0" destOrd="0" presId="urn:microsoft.com/office/officeart/2005/8/layout/vList3"/>
    <dgm:cxn modelId="{428A451A-D757-4E61-856B-0378583CFE9C}" srcId="{73A3EF27-3B54-4ED1-AACB-38E87EC34C89}" destId="{85AA76C4-F092-4030-907C-FE4DB4F7A4CE}" srcOrd="0" destOrd="0" parTransId="{86AE5528-42F0-4CAA-8C1C-0C32889F2E0D}" sibTransId="{B08746E1-C0E8-4325-BE0B-376C15BB217E}"/>
    <dgm:cxn modelId="{94547EA8-7ABA-4644-9F28-B01FAD9B9070}" srcId="{73A3EF27-3B54-4ED1-AACB-38E87EC34C89}" destId="{DCA35BAE-3440-4024-BDEC-4C742B0EA9C2}" srcOrd="1" destOrd="0" parTransId="{F0E4572B-ECB5-46B4-A75C-1C06E5BCCC8C}" sibTransId="{71AC7F78-EE82-4CF8-A973-3E94B81572EC}"/>
    <dgm:cxn modelId="{10140613-B745-43B1-973B-5496D8309D88}" type="presOf" srcId="{57F613E1-7A6D-42FB-896C-8CB8CBAC733E}" destId="{21E7630A-2984-46BC-9054-78317418A13D}" srcOrd="0" destOrd="0" presId="urn:microsoft.com/office/officeart/2005/8/layout/vList3"/>
    <dgm:cxn modelId="{09DDFA9B-63FE-40BD-B443-AB8CDADF21D3}" type="presOf" srcId="{85AA76C4-F092-4030-907C-FE4DB4F7A4CE}" destId="{DE177A5F-AC20-4AEC-AA2E-29D1BC6452A4}" srcOrd="0" destOrd="0" presId="urn:microsoft.com/office/officeart/2005/8/layout/vList3"/>
    <dgm:cxn modelId="{6F257145-0623-46DE-BBD0-DDFCE4A19DC6}" type="presParOf" srcId="{42901873-1637-4D6A-BFD5-A6D44C7B8CE8}" destId="{957D62DA-94C7-40D7-8313-5D405F620FCC}" srcOrd="0" destOrd="0" presId="urn:microsoft.com/office/officeart/2005/8/layout/vList3"/>
    <dgm:cxn modelId="{797F2933-64F0-4F4F-86D7-0DD380084330}" type="presParOf" srcId="{957D62DA-94C7-40D7-8313-5D405F620FCC}" destId="{AEEBF0B1-D8BC-4B4B-9122-E345D6A0D7BF}" srcOrd="0" destOrd="0" presId="urn:microsoft.com/office/officeart/2005/8/layout/vList3"/>
    <dgm:cxn modelId="{41746BB2-BD5E-44E5-B345-F0B8045A9270}" type="presParOf" srcId="{957D62DA-94C7-40D7-8313-5D405F620FCC}" destId="{DE177A5F-AC20-4AEC-AA2E-29D1BC6452A4}" srcOrd="1" destOrd="0" presId="urn:microsoft.com/office/officeart/2005/8/layout/vList3"/>
    <dgm:cxn modelId="{3A4205B7-55F1-4F63-BED0-708AA21EE985}" type="presParOf" srcId="{42901873-1637-4D6A-BFD5-A6D44C7B8CE8}" destId="{323DDB06-6138-4101-B2D8-8CF2293686BB}" srcOrd="1" destOrd="0" presId="urn:microsoft.com/office/officeart/2005/8/layout/vList3"/>
    <dgm:cxn modelId="{FD819041-1F05-49ED-B5DD-88084BA62BE4}" type="presParOf" srcId="{42901873-1637-4D6A-BFD5-A6D44C7B8CE8}" destId="{97046A25-E295-4357-9D7E-A97BB559BFAA}" srcOrd="2" destOrd="0" presId="urn:microsoft.com/office/officeart/2005/8/layout/vList3"/>
    <dgm:cxn modelId="{4C3D2859-5912-4E94-9E7E-C1A0B4E3FDCD}" type="presParOf" srcId="{97046A25-E295-4357-9D7E-A97BB559BFAA}" destId="{A9FA1DB9-2C63-4E1D-863D-BBE3D86C0705}" srcOrd="0" destOrd="0" presId="urn:microsoft.com/office/officeart/2005/8/layout/vList3"/>
    <dgm:cxn modelId="{2C98B8C1-5CA0-49DA-8508-24C31D64C1DE}" type="presParOf" srcId="{97046A25-E295-4357-9D7E-A97BB559BFAA}" destId="{54A03C8B-57B5-4902-8841-F7A20A316E54}" srcOrd="1" destOrd="0" presId="urn:microsoft.com/office/officeart/2005/8/layout/vList3"/>
    <dgm:cxn modelId="{6FC3313D-E30F-49DD-A493-59B6A1D93779}" type="presParOf" srcId="{42901873-1637-4D6A-BFD5-A6D44C7B8CE8}" destId="{553D4D87-0604-4457-B271-F56225CDEF86}" srcOrd="3" destOrd="0" presId="urn:microsoft.com/office/officeart/2005/8/layout/vList3"/>
    <dgm:cxn modelId="{B64EBE23-22EC-4C9C-9E82-A960D621D6D8}" type="presParOf" srcId="{42901873-1637-4D6A-BFD5-A6D44C7B8CE8}" destId="{B0BAB4D9-DD1C-4163-A4B3-9AEB9A374424}" srcOrd="4" destOrd="0" presId="urn:microsoft.com/office/officeart/2005/8/layout/vList3"/>
    <dgm:cxn modelId="{65DC8377-A696-4E96-B7BD-C9B364BA0E60}" type="presParOf" srcId="{B0BAB4D9-DD1C-4163-A4B3-9AEB9A374424}" destId="{DE0FAF07-6B08-48C4-8C8A-80E8EA7C8561}" srcOrd="0" destOrd="0" presId="urn:microsoft.com/office/officeart/2005/8/layout/vList3"/>
    <dgm:cxn modelId="{832211BA-DE43-43F6-8B5E-6CE7B7545E7E}" type="presParOf" srcId="{B0BAB4D9-DD1C-4163-A4B3-9AEB9A374424}" destId="{21E7630A-2984-46BC-9054-78317418A13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74F0BD7-8984-434E-B98B-68E47203E2D4}" type="doc">
      <dgm:prSet loTypeId="urn:microsoft.com/office/officeart/2008/layout/Squa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A6759F-620D-426D-A89D-639B12C6277B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Новопокровское сельское поселение на приобретение бильярдного  стола– 75,4 тыс.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592B18-D74D-4309-A91B-5FFB0206DC55}" type="parTrans" cxnId="{43F028CD-29F4-4D91-8F3F-9949C235E7E1}">
      <dgm:prSet/>
      <dgm:spPr/>
      <dgm:t>
        <a:bodyPr/>
        <a:lstStyle/>
        <a:p>
          <a:endParaRPr lang="ru-RU"/>
        </a:p>
      </dgm:t>
    </dgm:pt>
    <dgm:pt modelId="{274CE2BD-1E22-45C9-B21C-5DF9CB2E64DC}" type="sibTrans" cxnId="{43F028CD-29F4-4D91-8F3F-9949C235E7E1}">
      <dgm:prSet/>
      <dgm:spPr/>
      <dgm:t>
        <a:bodyPr/>
        <a:lstStyle/>
        <a:p>
          <a:endParaRPr lang="ru-RU"/>
        </a:p>
      </dgm:t>
    </dgm:pt>
    <dgm:pt modelId="{80F6F01B-665D-4E04-8371-B2DB663EF25A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проведение аварийно-восстановительных работ на скважине водоснабжения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с.Кожевниково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пер.Дзержинского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7 а 1 541,6 тыс.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8B8FE-4B11-456C-B598-56227B9762EA}" type="parTrans" cxnId="{44A55C41-3216-4B0C-96FD-0606CB032830}">
      <dgm:prSet/>
      <dgm:spPr/>
      <dgm:t>
        <a:bodyPr/>
        <a:lstStyle/>
        <a:p>
          <a:endParaRPr lang="ru-RU"/>
        </a:p>
      </dgm:t>
    </dgm:pt>
    <dgm:pt modelId="{D298CAE9-9C34-4F5D-9F25-C26198B52B7B}" type="sibTrans" cxnId="{44A55C41-3216-4B0C-96FD-0606CB032830}">
      <dgm:prSet/>
      <dgm:spPr/>
      <dgm:t>
        <a:bodyPr/>
        <a:lstStyle/>
        <a:p>
          <a:endParaRPr lang="ru-RU"/>
        </a:p>
      </dgm:t>
    </dgm:pt>
    <dgm:pt modelId="{10703292-5BE1-474D-B7DF-E932AF566ED7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проведение аварийно-восстановительных работ кровли жилого многоквартирного дома,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с.Кожевниково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улица Кирова, дом 44а </a:t>
          </a:r>
        </a:p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380,0 тыс.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2B27A-1243-4E53-BA58-DE7A8765BB25}" type="parTrans" cxnId="{208BC4B1-D0F6-45F6-88B3-6CB89F97F5E9}">
      <dgm:prSet/>
      <dgm:spPr/>
      <dgm:t>
        <a:bodyPr/>
        <a:lstStyle/>
        <a:p>
          <a:endParaRPr lang="ru-RU"/>
        </a:p>
      </dgm:t>
    </dgm:pt>
    <dgm:pt modelId="{B462F029-4C02-43AE-9A01-2163C6426FA7}" type="sibTrans" cxnId="{208BC4B1-D0F6-45F6-88B3-6CB89F97F5E9}">
      <dgm:prSet/>
      <dgm:spPr/>
      <dgm:t>
        <a:bodyPr/>
        <a:lstStyle/>
        <a:p>
          <a:endParaRPr lang="ru-RU"/>
        </a:p>
      </dgm:t>
    </dgm:pt>
    <dgm:pt modelId="{032B72A0-9D29-439F-A1D9-33D013FDBF41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оплату осужденным  лицам по отбыванию исправительных работ  413,6 тыс. рублей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5699B-9873-4175-B5F5-19737386FDF6}" type="parTrans" cxnId="{21155B5E-D934-4111-9767-0AA722A1E330}">
      <dgm:prSet/>
      <dgm:spPr/>
      <dgm:t>
        <a:bodyPr/>
        <a:lstStyle/>
        <a:p>
          <a:endParaRPr lang="ru-RU"/>
        </a:p>
      </dgm:t>
    </dgm:pt>
    <dgm:pt modelId="{89C53313-E7BD-4B4A-A42F-10D5DF15738D}" type="sibTrans" cxnId="{21155B5E-D934-4111-9767-0AA722A1E330}">
      <dgm:prSet/>
      <dgm:spPr/>
      <dgm:t>
        <a:bodyPr/>
        <a:lstStyle/>
        <a:p>
          <a:endParaRPr lang="ru-RU"/>
        </a:p>
      </dgm:t>
    </dgm:pt>
    <dgm:pt modelId="{2888AFEE-C6E5-487B-A388-657FEC488A6B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приобретение двигателя для автомобиля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Вороновского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60 т.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9B4DA3-A412-4D31-A03F-83CAEEC86CCF}" type="parTrans" cxnId="{D429F9CA-9800-4331-992E-EABE6C3C86F3}">
      <dgm:prSet/>
      <dgm:spPr/>
      <dgm:t>
        <a:bodyPr/>
        <a:lstStyle/>
        <a:p>
          <a:endParaRPr lang="ru-RU"/>
        </a:p>
      </dgm:t>
    </dgm:pt>
    <dgm:pt modelId="{9AB1A8D3-59DD-421A-BEB0-E38C904996D2}" type="sibTrans" cxnId="{D429F9CA-9800-4331-992E-EABE6C3C86F3}">
      <dgm:prSet/>
      <dgm:spPr/>
      <dgm:t>
        <a:bodyPr/>
        <a:lstStyle/>
        <a:p>
          <a:endParaRPr lang="ru-RU"/>
        </a:p>
      </dgm:t>
    </dgm:pt>
    <dgm:pt modelId="{DC48C4E5-5005-45AA-B57C-DDB62909FE4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комфортной городской среды" 43,8 тыс. рублей 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EE7F7-96A4-47E7-BB9E-75C396528F5C}" type="parTrans" cxnId="{5D00956B-A50E-4A35-869F-2DCB8A50F52E}">
      <dgm:prSet/>
      <dgm:spPr/>
      <dgm:t>
        <a:bodyPr/>
        <a:lstStyle/>
        <a:p>
          <a:endParaRPr lang="ru-RU"/>
        </a:p>
      </dgm:t>
    </dgm:pt>
    <dgm:pt modelId="{67A256C8-7927-4A25-BBAF-CB67812F8DE6}" type="sibTrans" cxnId="{5D00956B-A50E-4A35-869F-2DCB8A50F52E}">
      <dgm:prSet/>
      <dgm:spPr/>
      <dgm:t>
        <a:bodyPr/>
        <a:lstStyle/>
        <a:p>
          <a:endParaRPr lang="ru-RU"/>
        </a:p>
      </dgm:t>
    </dgm:pt>
    <dgm:pt modelId="{8320BA80-C4E1-4E4D-9F30-87E88FFE7564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аварийно-ремонтные работ на объекте-канализационно-насосная станция №1 в с.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– 129,9 тыс.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BA3A6-03F8-4F06-875C-17E72B069FCB}" type="parTrans" cxnId="{2642C50A-22B8-4AC1-9509-39C2AFAC2B4C}">
      <dgm:prSet/>
      <dgm:spPr/>
      <dgm:t>
        <a:bodyPr/>
        <a:lstStyle/>
        <a:p>
          <a:endParaRPr lang="ru-RU"/>
        </a:p>
      </dgm:t>
    </dgm:pt>
    <dgm:pt modelId="{BB64DE0B-15BD-4808-A01A-E39C74F51453}" type="sibTrans" cxnId="{2642C50A-22B8-4AC1-9509-39C2AFAC2B4C}">
      <dgm:prSet/>
      <dgm:spPr/>
      <dgm:t>
        <a:bodyPr/>
        <a:lstStyle/>
        <a:p>
          <a:endParaRPr lang="ru-RU"/>
        </a:p>
      </dgm:t>
    </dgm:pt>
    <dgm:pt modelId="{7BE271D3-5776-400C-8653-BFB52A9296A4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аварийно-ремонтные работы на участке водопровода от водонапорной башни ул. Гагарина, 30 в с.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51,0 тыс.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9816C-7C59-40CC-A833-FAAEC87FD2D8}" type="parTrans" cxnId="{CB108AC1-590C-4F7A-BC8F-A1B2960D4299}">
      <dgm:prSet/>
      <dgm:spPr/>
      <dgm:t>
        <a:bodyPr/>
        <a:lstStyle/>
        <a:p>
          <a:endParaRPr lang="ru-RU"/>
        </a:p>
      </dgm:t>
    </dgm:pt>
    <dgm:pt modelId="{02F0FB25-130C-4FA5-8E07-DFD2D5592202}" type="sibTrans" cxnId="{CB108AC1-590C-4F7A-BC8F-A1B2960D4299}">
      <dgm:prSet/>
      <dgm:spPr/>
      <dgm:t>
        <a:bodyPr/>
        <a:lstStyle/>
        <a:p>
          <a:endParaRPr lang="ru-RU"/>
        </a:p>
      </dgm:t>
    </dgm:pt>
    <dgm:pt modelId="{6CAD948D-F435-4A0B-94C4-D1727D819AB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капитальный ремонт крыши здания администрации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Чилинского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</a:t>
          </a:r>
        </a:p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239,9 тыс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D80C58-4BEF-4F10-853C-07EF8B880768}" type="parTrans" cxnId="{803F1005-C6D7-4C2D-BD99-86847B34B016}">
      <dgm:prSet/>
      <dgm:spPr/>
      <dgm:t>
        <a:bodyPr/>
        <a:lstStyle/>
        <a:p>
          <a:endParaRPr lang="ru-RU"/>
        </a:p>
      </dgm:t>
    </dgm:pt>
    <dgm:pt modelId="{42ADD6AB-C3F7-4739-95FF-802C994BD227}" type="sibTrans" cxnId="{803F1005-C6D7-4C2D-BD99-86847B34B016}">
      <dgm:prSet/>
      <dgm:spPr/>
      <dgm:t>
        <a:bodyPr/>
        <a:lstStyle/>
        <a:p>
          <a:endParaRPr lang="ru-RU"/>
        </a:p>
      </dgm:t>
    </dgm:pt>
    <dgm:pt modelId="{9B6353B0-F8B3-4241-8FEE-AD9C9F2855EF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фондов непредвиденных расходов Областного бюджета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559CD-21CB-4270-8E0B-F84A053BCA03}" type="sibTrans" cxnId="{57BF691F-6070-4AE9-B596-109252E2667B}">
      <dgm:prSet/>
      <dgm:spPr/>
      <dgm:t>
        <a:bodyPr/>
        <a:lstStyle/>
        <a:p>
          <a:endParaRPr lang="ru-RU"/>
        </a:p>
      </dgm:t>
    </dgm:pt>
    <dgm:pt modelId="{7C4CB683-A494-4EFF-B561-AC92D1D7214B}" type="parTrans" cxnId="{57BF691F-6070-4AE9-B596-109252E2667B}">
      <dgm:prSet/>
      <dgm:spPr/>
      <dgm:t>
        <a:bodyPr/>
        <a:lstStyle/>
        <a:p>
          <a:endParaRPr lang="ru-RU"/>
        </a:p>
      </dgm:t>
    </dgm:pt>
    <dgm:pt modelId="{EC8F67BE-7643-4CD8-980C-666717477EF0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Решению Думы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E0F80-7D45-4431-8FBD-0D30EBDBABE1}" type="parTrans" cxnId="{E8429338-FDC5-4839-A395-677055D24B77}">
      <dgm:prSet/>
      <dgm:spPr/>
      <dgm:t>
        <a:bodyPr/>
        <a:lstStyle/>
        <a:p>
          <a:endParaRPr lang="ru-RU"/>
        </a:p>
      </dgm:t>
    </dgm:pt>
    <dgm:pt modelId="{B11E4648-3DC6-431B-A646-7CC3D4FE31F3}" type="sibTrans" cxnId="{E8429338-FDC5-4839-A395-677055D24B77}">
      <dgm:prSet/>
      <dgm:spPr/>
      <dgm:t>
        <a:bodyPr/>
        <a:lstStyle/>
        <a:p>
          <a:endParaRPr lang="ru-RU"/>
        </a:p>
      </dgm:t>
    </dgm:pt>
    <dgm:pt modelId="{993A4493-6776-4EC4-9803-2EDB7A0B7347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резервного фонда ЧС Администрации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912DE6-AD4E-4F94-A485-DBAA16F035F1}" type="parTrans" cxnId="{7A2FC8FB-FDDC-400D-B270-6B8A741F6D60}">
      <dgm:prSet/>
      <dgm:spPr/>
      <dgm:t>
        <a:bodyPr/>
        <a:lstStyle/>
        <a:p>
          <a:endParaRPr lang="ru-RU"/>
        </a:p>
      </dgm:t>
    </dgm:pt>
    <dgm:pt modelId="{048B2352-E881-4209-83FA-284FC4C4B398}" type="sibTrans" cxnId="{7A2FC8FB-FDDC-400D-B270-6B8A741F6D60}">
      <dgm:prSet/>
      <dgm:spPr/>
      <dgm:t>
        <a:bodyPr/>
        <a:lstStyle/>
        <a:p>
          <a:endParaRPr lang="ru-RU"/>
        </a:p>
      </dgm:t>
    </dgm:pt>
    <dgm:pt modelId="{4139257F-46B1-484F-A783-C55150B14926}" type="pres">
      <dgm:prSet presAssocID="{574F0BD7-8984-434E-B98B-68E47203E2D4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798DB90-F7F2-4CD9-AA91-E2E2496FA6A3}" type="pres">
      <dgm:prSet presAssocID="{9B6353B0-F8B3-4241-8FEE-AD9C9F2855EF}" presName="root" presStyleCnt="0">
        <dgm:presLayoutVars>
          <dgm:chMax/>
          <dgm:chPref/>
        </dgm:presLayoutVars>
      </dgm:prSet>
      <dgm:spPr/>
    </dgm:pt>
    <dgm:pt modelId="{ABD1A69E-F449-4B2F-A9AC-7A9C8A4228CE}" type="pres">
      <dgm:prSet presAssocID="{9B6353B0-F8B3-4241-8FEE-AD9C9F2855EF}" presName="rootComposite" presStyleCnt="0">
        <dgm:presLayoutVars/>
      </dgm:prSet>
      <dgm:spPr/>
    </dgm:pt>
    <dgm:pt modelId="{1BA2CCE8-CBC5-48E6-A8C5-5795099031A8}" type="pres">
      <dgm:prSet presAssocID="{9B6353B0-F8B3-4241-8FEE-AD9C9F2855EF}" presName="ParentAccent" presStyleLbl="alignNode1" presStyleIdx="0" presStyleCnt="3" custLinFactNeighborX="5054" custLinFactNeighborY="28986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</dgm:pt>
    <dgm:pt modelId="{77513D44-8579-41D5-81BD-77056FC80E99}" type="pres">
      <dgm:prSet presAssocID="{9B6353B0-F8B3-4241-8FEE-AD9C9F2855EF}" presName="ParentSmallAccent" presStyleLbl="fgAcc1" presStyleIdx="0" presStyleCnt="3" custLinFactNeighborX="68800" custLinFactNeighborY="-47134"/>
      <dgm:spPr>
        <a:solidFill>
          <a:srgbClr val="FFFF00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</dgm:pt>
    <dgm:pt modelId="{B50DFEE5-EBBB-486E-AED5-8CF1DA04FC87}" type="pres">
      <dgm:prSet presAssocID="{9B6353B0-F8B3-4241-8FEE-AD9C9F2855EF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302B5-EDFC-4DE0-88D3-9B3AC3595ED4}" type="pres">
      <dgm:prSet presAssocID="{9B6353B0-F8B3-4241-8FEE-AD9C9F2855EF}" presName="childShape" presStyleCnt="0">
        <dgm:presLayoutVars>
          <dgm:chMax val="0"/>
          <dgm:chPref val="0"/>
        </dgm:presLayoutVars>
      </dgm:prSet>
      <dgm:spPr/>
    </dgm:pt>
    <dgm:pt modelId="{F85FE655-2C75-401D-9BC7-88C74BB41A8F}" type="pres">
      <dgm:prSet presAssocID="{0EA6759F-620D-426D-A89D-639B12C6277B}" presName="childComposite" presStyleCnt="0">
        <dgm:presLayoutVars>
          <dgm:chMax val="0"/>
          <dgm:chPref val="0"/>
        </dgm:presLayoutVars>
      </dgm:prSet>
      <dgm:spPr/>
    </dgm:pt>
    <dgm:pt modelId="{C9F64724-020C-4FEA-8200-74FC498D7521}" type="pres">
      <dgm:prSet presAssocID="{0EA6759F-620D-426D-A89D-639B12C6277B}" presName="ChildAccent" presStyleLbl="solidFgAcc1" presStyleIdx="0" presStyleCnt="9" custLinFactNeighborX="76633" custLinFactNeighborY="-14674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</dgm:pt>
    <dgm:pt modelId="{9E432D1E-C0B0-4B89-8C23-19AC49B0C174}" type="pres">
      <dgm:prSet presAssocID="{0EA6759F-620D-426D-A89D-639B12C6277B}" presName="Child" presStyleLbl="revTx" presStyleIdx="1" presStyleCnt="12" custLinFactNeighborX="487" custLinFactNeighborY="504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10415-8F7F-41CF-A126-D37D3F2A0ED4}" type="pres">
      <dgm:prSet presAssocID="{80F6F01B-665D-4E04-8371-B2DB663EF25A}" presName="childComposite" presStyleCnt="0">
        <dgm:presLayoutVars>
          <dgm:chMax val="0"/>
          <dgm:chPref val="0"/>
        </dgm:presLayoutVars>
      </dgm:prSet>
      <dgm:spPr/>
    </dgm:pt>
    <dgm:pt modelId="{D12898BF-1ADD-4CBB-87E2-A8095AC977FC}" type="pres">
      <dgm:prSet presAssocID="{80F6F01B-665D-4E04-8371-B2DB663EF25A}" presName="ChildAccent" presStyleLbl="solidFgAcc1" presStyleIdx="1" presStyleCnt="9" custLinFactNeighborX="87186" custLinFactNeighborY="85136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</dgm:pt>
    <dgm:pt modelId="{8CEBCEC6-BC3F-4DF5-8C5E-040CFF4E8EE8}" type="pres">
      <dgm:prSet presAssocID="{80F6F01B-665D-4E04-8371-B2DB663EF25A}" presName="Child" presStyleLbl="revTx" presStyleIdx="2" presStyleCnt="12" custScaleX="100252" custScaleY="214480" custLinFactY="38172" custLinFactNeighborX="46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6BB62-975B-4A12-A4BB-7F1EF20009FA}" type="pres">
      <dgm:prSet presAssocID="{10703292-5BE1-474D-B7DF-E932AF566ED7}" presName="childComposite" presStyleCnt="0">
        <dgm:presLayoutVars>
          <dgm:chMax val="0"/>
          <dgm:chPref val="0"/>
        </dgm:presLayoutVars>
      </dgm:prSet>
      <dgm:spPr/>
    </dgm:pt>
    <dgm:pt modelId="{7FB813CF-3A4C-4E22-B060-EC8BC20A1930}" type="pres">
      <dgm:prSet presAssocID="{10703292-5BE1-474D-B7DF-E932AF566ED7}" presName="ChildAccent" presStyleLbl="solidFgAcc1" presStyleIdx="2" presStyleCnt="9" custLinFactY="115314" custLinFactNeighborX="62564" custLinFactNeighborY="200000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</dgm:pt>
    <dgm:pt modelId="{E0DC1845-8C2B-4F88-8A0D-5D5CCD18F03C}" type="pres">
      <dgm:prSet presAssocID="{10703292-5BE1-474D-B7DF-E932AF566ED7}" presName="Child" presStyleLbl="revTx" presStyleIdx="3" presStyleCnt="12" custScaleX="100847" custScaleY="346842" custLinFactY="100000" custLinFactNeighborX="-732" custLinFactNeighborY="160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93214-97F0-4CE3-9AF1-4910C43BE0D1}" type="pres">
      <dgm:prSet presAssocID="{993A4493-6776-4EC4-9803-2EDB7A0B7347}" presName="root" presStyleCnt="0">
        <dgm:presLayoutVars>
          <dgm:chMax/>
          <dgm:chPref/>
        </dgm:presLayoutVars>
      </dgm:prSet>
      <dgm:spPr/>
    </dgm:pt>
    <dgm:pt modelId="{1D2A3CF3-D8CA-4AF0-83A8-E500B7BEA848}" type="pres">
      <dgm:prSet presAssocID="{993A4493-6776-4EC4-9803-2EDB7A0B7347}" presName="rootComposite" presStyleCnt="0">
        <dgm:presLayoutVars/>
      </dgm:prSet>
      <dgm:spPr/>
    </dgm:pt>
    <dgm:pt modelId="{566A8CE8-3D7B-4377-A4EE-B336FC4358A5}" type="pres">
      <dgm:prSet presAssocID="{993A4493-6776-4EC4-9803-2EDB7A0B7347}" presName="ParentAccent" presStyleLbl="alignNode1" presStyleIdx="1" presStyleCnt="3" custLinFactNeighborX="3024" custLinFactNeighborY="2898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1978AD5-5922-413D-9C30-0BD636F2E601}" type="pres">
      <dgm:prSet presAssocID="{993A4493-6776-4EC4-9803-2EDB7A0B7347}" presName="ParentSmallAccent" presStyleLbl="fgAcc1" presStyleIdx="1" presStyleCnt="3" custLinFactNeighborX="41158" custLinFactNeighborY="-47134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259F292-3955-4BCF-BA54-B6EFDAF237D6}" type="pres">
      <dgm:prSet presAssocID="{993A4493-6776-4EC4-9803-2EDB7A0B7347}" presName="Parent" presStyleLbl="revTx" presStyleIdx="4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8446A-980E-4229-9F97-74545E3E177D}" type="pres">
      <dgm:prSet presAssocID="{993A4493-6776-4EC4-9803-2EDB7A0B7347}" presName="childShape" presStyleCnt="0">
        <dgm:presLayoutVars>
          <dgm:chMax val="0"/>
          <dgm:chPref val="0"/>
        </dgm:presLayoutVars>
      </dgm:prSet>
      <dgm:spPr/>
    </dgm:pt>
    <dgm:pt modelId="{648D54A8-53A4-49D2-BEB2-EEF24B80F34D}" type="pres">
      <dgm:prSet presAssocID="{8320BA80-C4E1-4E4D-9F30-87E88FFE7564}" presName="childComposite" presStyleCnt="0">
        <dgm:presLayoutVars>
          <dgm:chMax val="0"/>
          <dgm:chPref val="0"/>
        </dgm:presLayoutVars>
      </dgm:prSet>
      <dgm:spPr/>
    </dgm:pt>
    <dgm:pt modelId="{3112F857-B9B9-4B1A-951A-155933E1B928}" type="pres">
      <dgm:prSet presAssocID="{8320BA80-C4E1-4E4D-9F30-87E88FFE7564}" presName="ChildAccent" presStyleLbl="solidFgAcc1" presStyleIdx="3" presStyleCnt="9" custLinFactY="-42509" custLinFactNeighborX="65940" custLinFactNeighborY="-100000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74AEDEEE-97AD-40B8-B1F8-535D938F0958}" type="pres">
      <dgm:prSet presAssocID="{8320BA80-C4E1-4E4D-9F30-87E88FFE7564}" presName="Child" presStyleLbl="revTx" presStyleIdx="5" presStyleCnt="12" custScaleX="94855" custScaleY="214481" custLinFactNeighborX="-723" custLinFactNeighborY="680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DCC8D-129A-4BAA-942E-F5CC9CCC7D2A}" type="pres">
      <dgm:prSet presAssocID="{7BE271D3-5776-400C-8653-BFB52A9296A4}" presName="childComposite" presStyleCnt="0">
        <dgm:presLayoutVars>
          <dgm:chMax val="0"/>
          <dgm:chPref val="0"/>
        </dgm:presLayoutVars>
      </dgm:prSet>
      <dgm:spPr/>
    </dgm:pt>
    <dgm:pt modelId="{872BA539-E026-4401-8072-EC14FCDECC1F}" type="pres">
      <dgm:prSet presAssocID="{7BE271D3-5776-400C-8653-BFB52A9296A4}" presName="ChildAccent" presStyleLbl="solidFgAcc1" presStyleIdx="4" presStyleCnt="9" custLinFactY="100000" custLinFactNeighborX="50109" custLinFactNeighborY="172755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967A241-CD0D-4544-B9CF-13D0BB35EB14}" type="pres">
      <dgm:prSet presAssocID="{7BE271D3-5776-400C-8653-BFB52A9296A4}" presName="Child" presStyleLbl="revTx" presStyleIdx="6" presStyleCnt="12" custScaleX="100253" custScaleY="153188" custLinFactY="100000" custLinFactNeighborX="-2554" custLinFactNeighborY="1445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9BD24-A6A9-4AD2-8053-E8BC43A79496}" type="pres">
      <dgm:prSet presAssocID="{EC8F67BE-7643-4CD8-980C-666717477EF0}" presName="root" presStyleCnt="0">
        <dgm:presLayoutVars>
          <dgm:chMax/>
          <dgm:chPref/>
        </dgm:presLayoutVars>
      </dgm:prSet>
      <dgm:spPr/>
    </dgm:pt>
    <dgm:pt modelId="{DF51C2EB-3D91-479E-96F8-1F15B437D0C8}" type="pres">
      <dgm:prSet presAssocID="{EC8F67BE-7643-4CD8-980C-666717477EF0}" presName="rootComposite" presStyleCnt="0">
        <dgm:presLayoutVars/>
      </dgm:prSet>
      <dgm:spPr/>
    </dgm:pt>
    <dgm:pt modelId="{8187C867-013B-456A-A494-799CEB475363}" type="pres">
      <dgm:prSet presAssocID="{EC8F67BE-7643-4CD8-980C-666717477EF0}" presName="ParentAccent" presStyleLbl="alignNode1" presStyleIdx="2" presStyleCnt="3" custLinFactNeighborX="381" custLinFactNeighborY="28986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EF00F0AB-16F2-4E6D-86A9-988886BCD0A8}" type="pres">
      <dgm:prSet presAssocID="{EC8F67BE-7643-4CD8-980C-666717477EF0}" presName="ParentSmallAccent" presStyleLbl="fgAcc1" presStyleIdx="2" presStyleCnt="3" custLinFactNeighborX="13516" custLinFactNeighborY="-47134"/>
      <dgm:spPr>
        <a:solidFill>
          <a:schemeClr val="accent6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B934905-D6E0-4654-BDDF-E3A47AC9EFA1}" type="pres">
      <dgm:prSet presAssocID="{EC8F67BE-7643-4CD8-980C-666717477EF0}" presName="Parent" presStyleLbl="revTx" presStyleIdx="7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5C8EC-F916-44BC-BAD4-3DC4C15988AD}" type="pres">
      <dgm:prSet presAssocID="{EC8F67BE-7643-4CD8-980C-666717477EF0}" presName="childShape" presStyleCnt="0">
        <dgm:presLayoutVars>
          <dgm:chMax val="0"/>
          <dgm:chPref val="0"/>
        </dgm:presLayoutVars>
      </dgm:prSet>
      <dgm:spPr/>
    </dgm:pt>
    <dgm:pt modelId="{2EE9BF6C-4088-4FBC-8296-F5F0200209A4}" type="pres">
      <dgm:prSet presAssocID="{032B72A0-9D29-439F-A1D9-33D013FDBF41}" presName="childComposite" presStyleCnt="0">
        <dgm:presLayoutVars>
          <dgm:chMax val="0"/>
          <dgm:chPref val="0"/>
        </dgm:presLayoutVars>
      </dgm:prSet>
      <dgm:spPr/>
    </dgm:pt>
    <dgm:pt modelId="{41029724-859B-4FB3-B12B-2E667E0A3075}" type="pres">
      <dgm:prSet presAssocID="{032B72A0-9D29-439F-A1D9-33D013FDBF41}" presName="ChildAccent" presStyleLbl="solidFgAcc1" presStyleIdx="5" presStyleCnt="9" custLinFactNeighborX="81750" custLinFactNeighborY="-7713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B2A5212-2462-402A-B110-615E954BB00D}" type="pres">
      <dgm:prSet presAssocID="{032B72A0-9D29-439F-A1D9-33D013FDBF41}" presName="Child" presStyleLbl="revTx" presStyleIdx="8" presStyleCnt="12" custScaleY="158388" custLinFactNeighborX="1304" custLinFactNeighborY="223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D686B-8B5E-4EEB-927C-2EAB3CB8FD86}" type="pres">
      <dgm:prSet presAssocID="{2888AFEE-C6E5-487B-A388-657FEC488A6B}" presName="childComposite" presStyleCnt="0">
        <dgm:presLayoutVars>
          <dgm:chMax val="0"/>
          <dgm:chPref val="0"/>
        </dgm:presLayoutVars>
      </dgm:prSet>
      <dgm:spPr/>
    </dgm:pt>
    <dgm:pt modelId="{1888A5CE-EA9F-49CC-AEFF-533196DC66C2}" type="pres">
      <dgm:prSet presAssocID="{2888AFEE-C6E5-487B-A388-657FEC488A6B}" presName="ChildAccent" presStyleLbl="solidFgAcc1" presStyleIdx="6" presStyleCnt="9" custLinFactNeighborX="14247" custLinFactNeighborY="63406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74202372-C939-4A0D-AED3-6388B7065E50}" type="pres">
      <dgm:prSet presAssocID="{2888AFEE-C6E5-487B-A388-657FEC488A6B}" presName="Child" presStyleLbl="revTx" presStyleIdx="9" presStyleCnt="12" custScaleY="184368" custLinFactNeighborX="-901" custLinFactNeighborY="927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3E404-097A-4B68-9FFF-FB477CDA0EB7}" type="pres">
      <dgm:prSet presAssocID="{DC48C4E5-5005-45AA-B57C-DDB62909FE42}" presName="childComposite" presStyleCnt="0">
        <dgm:presLayoutVars>
          <dgm:chMax val="0"/>
          <dgm:chPref val="0"/>
        </dgm:presLayoutVars>
      </dgm:prSet>
      <dgm:spPr/>
    </dgm:pt>
    <dgm:pt modelId="{0BB4C530-22AE-4414-87F8-BA85DF24B9FB}" type="pres">
      <dgm:prSet presAssocID="{DC48C4E5-5005-45AA-B57C-DDB62909FE42}" presName="ChildAccent" presStyleLbl="solidFgAcc1" presStyleIdx="7" presStyleCnt="9" custLinFactY="100000" custLinFactNeighborX="-19504" custLinFactNeighborY="104494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D2A8B18-7063-45CD-B556-8A70955AC056}" type="pres">
      <dgm:prSet presAssocID="{DC48C4E5-5005-45AA-B57C-DDB62909FE42}" presName="Child" presStyleLbl="revTx" presStyleIdx="10" presStyleCnt="12" custLinFactY="51447" custLinFactNeighborX="20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18226-2A2F-4B7D-919B-B023010862F1}" type="pres">
      <dgm:prSet presAssocID="{6CAD948D-F435-4A0B-94C4-D1727D819ABD}" presName="childComposite" presStyleCnt="0">
        <dgm:presLayoutVars>
          <dgm:chMax val="0"/>
          <dgm:chPref val="0"/>
        </dgm:presLayoutVars>
      </dgm:prSet>
      <dgm:spPr/>
    </dgm:pt>
    <dgm:pt modelId="{A3884AD6-F0A2-4681-8D43-F5DDB3208DBA}" type="pres">
      <dgm:prSet presAssocID="{6CAD948D-F435-4A0B-94C4-D1727D819ABD}" presName="ChildAccent" presStyleLbl="solidFgAcc1" presStyleIdx="8" presStyleCnt="9" custLinFactY="200000" custLinFactNeighborX="81749" custLinFactNeighborY="228945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1F0F899-47BB-47D6-8AEC-DA258E837FB2}" type="pres">
      <dgm:prSet presAssocID="{6CAD948D-F435-4A0B-94C4-D1727D819ABD}" presName="Child" presStyleLbl="revTx" presStyleIdx="11" presStyleCnt="12" custLinFactY="100000" custLinFactNeighborX="1325" custLinFactNeighborY="1945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5A8B4-87F6-46FA-B1FF-C9E8822071CB}" type="presOf" srcId="{574F0BD7-8984-434E-B98B-68E47203E2D4}" destId="{4139257F-46B1-484F-A783-C55150B14926}" srcOrd="0" destOrd="0" presId="urn:microsoft.com/office/officeart/2008/layout/SquareAccentList"/>
    <dgm:cxn modelId="{57BF691F-6070-4AE9-B596-109252E2667B}" srcId="{574F0BD7-8984-434E-B98B-68E47203E2D4}" destId="{9B6353B0-F8B3-4241-8FEE-AD9C9F2855EF}" srcOrd="0" destOrd="0" parTransId="{7C4CB683-A494-4EFF-B561-AC92D1D7214B}" sibTransId="{DBD559CD-21CB-4270-8E0B-F84A053BCA03}"/>
    <dgm:cxn modelId="{2642C50A-22B8-4AC1-9509-39C2AFAC2B4C}" srcId="{993A4493-6776-4EC4-9803-2EDB7A0B7347}" destId="{8320BA80-C4E1-4E4D-9F30-87E88FFE7564}" srcOrd="0" destOrd="0" parTransId="{830BA3A6-03F8-4F06-875C-17E72B069FCB}" sibTransId="{BB64DE0B-15BD-4808-A01A-E39C74F51453}"/>
    <dgm:cxn modelId="{F615F6ED-DBC2-4434-ACB5-C5D76311D5B9}" type="presOf" srcId="{DC48C4E5-5005-45AA-B57C-DDB62909FE42}" destId="{5D2A8B18-7063-45CD-B556-8A70955AC056}" srcOrd="0" destOrd="0" presId="urn:microsoft.com/office/officeart/2008/layout/SquareAccentList"/>
    <dgm:cxn modelId="{733EB835-1CE1-40C8-B763-364B48EAB098}" type="presOf" srcId="{9B6353B0-F8B3-4241-8FEE-AD9C9F2855EF}" destId="{B50DFEE5-EBBB-486E-AED5-8CF1DA04FC87}" srcOrd="0" destOrd="0" presId="urn:microsoft.com/office/officeart/2008/layout/SquareAccentList"/>
    <dgm:cxn modelId="{CB108AC1-590C-4F7A-BC8F-A1B2960D4299}" srcId="{993A4493-6776-4EC4-9803-2EDB7A0B7347}" destId="{7BE271D3-5776-400C-8653-BFB52A9296A4}" srcOrd="1" destOrd="0" parTransId="{6919816C-7C59-40CC-A833-FAAEC87FD2D8}" sibTransId="{02F0FB25-130C-4FA5-8E07-DFD2D5592202}"/>
    <dgm:cxn modelId="{576B34DF-AB81-4B06-9605-A9885F3CBB83}" type="presOf" srcId="{EC8F67BE-7643-4CD8-980C-666717477EF0}" destId="{5B934905-D6E0-4654-BDDF-E3A47AC9EFA1}" srcOrd="0" destOrd="0" presId="urn:microsoft.com/office/officeart/2008/layout/SquareAccentList"/>
    <dgm:cxn modelId="{208BC4B1-D0F6-45F6-88B3-6CB89F97F5E9}" srcId="{9B6353B0-F8B3-4241-8FEE-AD9C9F2855EF}" destId="{10703292-5BE1-474D-B7DF-E932AF566ED7}" srcOrd="2" destOrd="0" parTransId="{39B2B27A-1243-4E53-BA58-DE7A8765BB25}" sibTransId="{B462F029-4C02-43AE-9A01-2163C6426FA7}"/>
    <dgm:cxn modelId="{F41872A9-CA28-4AA6-B755-F90813D44C81}" type="presOf" srcId="{993A4493-6776-4EC4-9803-2EDB7A0B7347}" destId="{5259F292-3955-4BCF-BA54-B6EFDAF237D6}" srcOrd="0" destOrd="0" presId="urn:microsoft.com/office/officeart/2008/layout/SquareAccentList"/>
    <dgm:cxn modelId="{D7DB8AFD-B1F5-4DBA-8058-FB5CC401D49A}" type="presOf" srcId="{2888AFEE-C6E5-487B-A388-657FEC488A6B}" destId="{74202372-C939-4A0D-AED3-6388B7065E50}" srcOrd="0" destOrd="0" presId="urn:microsoft.com/office/officeart/2008/layout/SquareAccentList"/>
    <dgm:cxn modelId="{21155B5E-D934-4111-9767-0AA722A1E330}" srcId="{EC8F67BE-7643-4CD8-980C-666717477EF0}" destId="{032B72A0-9D29-439F-A1D9-33D013FDBF41}" srcOrd="0" destOrd="0" parTransId="{01D5699B-9873-4175-B5F5-19737386FDF6}" sibTransId="{89C53313-E7BD-4B4A-A42F-10D5DF15738D}"/>
    <dgm:cxn modelId="{AE66FFEE-8237-42E5-8D77-127CF09ABBB2}" type="presOf" srcId="{032B72A0-9D29-439F-A1D9-33D013FDBF41}" destId="{3B2A5212-2462-402A-B110-615E954BB00D}" srcOrd="0" destOrd="0" presId="urn:microsoft.com/office/officeart/2008/layout/SquareAccentList"/>
    <dgm:cxn modelId="{FA02F5AF-F39F-4BDD-8291-B61713B24314}" type="presOf" srcId="{80F6F01B-665D-4E04-8371-B2DB663EF25A}" destId="{8CEBCEC6-BC3F-4DF5-8C5E-040CFF4E8EE8}" srcOrd="0" destOrd="0" presId="urn:microsoft.com/office/officeart/2008/layout/SquareAccentList"/>
    <dgm:cxn modelId="{803F1005-C6D7-4C2D-BD99-86847B34B016}" srcId="{EC8F67BE-7643-4CD8-980C-666717477EF0}" destId="{6CAD948D-F435-4A0B-94C4-D1727D819ABD}" srcOrd="3" destOrd="0" parTransId="{78D80C58-4BEF-4F10-853C-07EF8B880768}" sibTransId="{42ADD6AB-C3F7-4739-95FF-802C994BD227}"/>
    <dgm:cxn modelId="{382D3C81-B054-4323-A882-6699ECFF8AF3}" type="presOf" srcId="{8320BA80-C4E1-4E4D-9F30-87E88FFE7564}" destId="{74AEDEEE-97AD-40B8-B1F8-535D938F0958}" srcOrd="0" destOrd="0" presId="urn:microsoft.com/office/officeart/2008/layout/SquareAccentList"/>
    <dgm:cxn modelId="{E8429338-FDC5-4839-A395-677055D24B77}" srcId="{574F0BD7-8984-434E-B98B-68E47203E2D4}" destId="{EC8F67BE-7643-4CD8-980C-666717477EF0}" srcOrd="2" destOrd="0" parTransId="{C2FE0F80-7D45-4431-8FBD-0D30EBDBABE1}" sibTransId="{B11E4648-3DC6-431B-A646-7CC3D4FE31F3}"/>
    <dgm:cxn modelId="{D429F9CA-9800-4331-992E-EABE6C3C86F3}" srcId="{EC8F67BE-7643-4CD8-980C-666717477EF0}" destId="{2888AFEE-C6E5-487B-A388-657FEC488A6B}" srcOrd="1" destOrd="0" parTransId="{979B4DA3-A412-4D31-A03F-83CAEEC86CCF}" sibTransId="{9AB1A8D3-59DD-421A-BEB0-E38C904996D2}"/>
    <dgm:cxn modelId="{5D00956B-A50E-4A35-869F-2DCB8A50F52E}" srcId="{EC8F67BE-7643-4CD8-980C-666717477EF0}" destId="{DC48C4E5-5005-45AA-B57C-DDB62909FE42}" srcOrd="2" destOrd="0" parTransId="{111EE7F7-96A4-47E7-BB9E-75C396528F5C}" sibTransId="{67A256C8-7927-4A25-BBAF-CB67812F8DE6}"/>
    <dgm:cxn modelId="{601E9804-BB52-412F-97B8-B95D91469186}" type="presOf" srcId="{10703292-5BE1-474D-B7DF-E932AF566ED7}" destId="{E0DC1845-8C2B-4F88-8A0D-5D5CCD18F03C}" srcOrd="0" destOrd="0" presId="urn:microsoft.com/office/officeart/2008/layout/SquareAccentList"/>
    <dgm:cxn modelId="{6D664A8F-A101-4B37-9C00-2167958BD053}" type="presOf" srcId="{6CAD948D-F435-4A0B-94C4-D1727D819ABD}" destId="{61F0F899-47BB-47D6-8AEC-DA258E837FB2}" srcOrd="0" destOrd="0" presId="urn:microsoft.com/office/officeart/2008/layout/SquareAccentList"/>
    <dgm:cxn modelId="{43F028CD-29F4-4D91-8F3F-9949C235E7E1}" srcId="{9B6353B0-F8B3-4241-8FEE-AD9C9F2855EF}" destId="{0EA6759F-620D-426D-A89D-639B12C6277B}" srcOrd="0" destOrd="0" parTransId="{B0592B18-D74D-4309-A91B-5FFB0206DC55}" sibTransId="{274CE2BD-1E22-45C9-B21C-5DF9CB2E64DC}"/>
    <dgm:cxn modelId="{7A2FC8FB-FDDC-400D-B270-6B8A741F6D60}" srcId="{574F0BD7-8984-434E-B98B-68E47203E2D4}" destId="{993A4493-6776-4EC4-9803-2EDB7A0B7347}" srcOrd="1" destOrd="0" parTransId="{0C912DE6-AD4E-4F94-A485-DBAA16F035F1}" sibTransId="{048B2352-E881-4209-83FA-284FC4C4B398}"/>
    <dgm:cxn modelId="{44A55C41-3216-4B0C-96FD-0606CB032830}" srcId="{9B6353B0-F8B3-4241-8FEE-AD9C9F2855EF}" destId="{80F6F01B-665D-4E04-8371-B2DB663EF25A}" srcOrd="1" destOrd="0" parTransId="{6F48B8FE-4B11-456C-B598-56227B9762EA}" sibTransId="{D298CAE9-9C34-4F5D-9F25-C26198B52B7B}"/>
    <dgm:cxn modelId="{FB2B59C4-8669-4072-BD06-B024CFC7BE20}" type="presOf" srcId="{0EA6759F-620D-426D-A89D-639B12C6277B}" destId="{9E432D1E-C0B0-4B89-8C23-19AC49B0C174}" srcOrd="0" destOrd="0" presId="urn:microsoft.com/office/officeart/2008/layout/SquareAccentList"/>
    <dgm:cxn modelId="{754A4CD6-B0DA-4DEE-914E-38C17DC3637C}" type="presOf" srcId="{7BE271D3-5776-400C-8653-BFB52A9296A4}" destId="{9967A241-CD0D-4544-B9CF-13D0BB35EB14}" srcOrd="0" destOrd="0" presId="urn:microsoft.com/office/officeart/2008/layout/SquareAccentList"/>
    <dgm:cxn modelId="{8D45AB2D-E4AC-485D-AFD6-39780C0277CE}" type="presParOf" srcId="{4139257F-46B1-484F-A783-C55150B14926}" destId="{C798DB90-F7F2-4CD9-AA91-E2E2496FA6A3}" srcOrd="0" destOrd="0" presId="urn:microsoft.com/office/officeart/2008/layout/SquareAccentList"/>
    <dgm:cxn modelId="{E2B7B31B-19EA-4224-9EE9-E719C8A9852D}" type="presParOf" srcId="{C798DB90-F7F2-4CD9-AA91-E2E2496FA6A3}" destId="{ABD1A69E-F449-4B2F-A9AC-7A9C8A4228CE}" srcOrd="0" destOrd="0" presId="urn:microsoft.com/office/officeart/2008/layout/SquareAccentList"/>
    <dgm:cxn modelId="{6F081389-6D57-4D3C-8D99-C652E07A8E40}" type="presParOf" srcId="{ABD1A69E-F449-4B2F-A9AC-7A9C8A4228CE}" destId="{1BA2CCE8-CBC5-48E6-A8C5-5795099031A8}" srcOrd="0" destOrd="0" presId="urn:microsoft.com/office/officeart/2008/layout/SquareAccentList"/>
    <dgm:cxn modelId="{097E4885-BC51-4395-B7E9-4248EE5B3168}" type="presParOf" srcId="{ABD1A69E-F449-4B2F-A9AC-7A9C8A4228CE}" destId="{77513D44-8579-41D5-81BD-77056FC80E99}" srcOrd="1" destOrd="0" presId="urn:microsoft.com/office/officeart/2008/layout/SquareAccentList"/>
    <dgm:cxn modelId="{4650AD4E-5C74-4E55-B63C-A59F4B11996B}" type="presParOf" srcId="{ABD1A69E-F449-4B2F-A9AC-7A9C8A4228CE}" destId="{B50DFEE5-EBBB-486E-AED5-8CF1DA04FC87}" srcOrd="2" destOrd="0" presId="urn:microsoft.com/office/officeart/2008/layout/SquareAccentList"/>
    <dgm:cxn modelId="{13156E4D-1EDF-4EC8-BB3D-CE6126DA565A}" type="presParOf" srcId="{C798DB90-F7F2-4CD9-AA91-E2E2496FA6A3}" destId="{9AC302B5-EDFC-4DE0-88D3-9B3AC3595ED4}" srcOrd="1" destOrd="0" presId="urn:microsoft.com/office/officeart/2008/layout/SquareAccentList"/>
    <dgm:cxn modelId="{894A13BB-2C62-49ED-966F-026FCC8B0E60}" type="presParOf" srcId="{9AC302B5-EDFC-4DE0-88D3-9B3AC3595ED4}" destId="{F85FE655-2C75-401D-9BC7-88C74BB41A8F}" srcOrd="0" destOrd="0" presId="urn:microsoft.com/office/officeart/2008/layout/SquareAccentList"/>
    <dgm:cxn modelId="{8C36D306-D46B-4A1F-BE99-6713E1330BB7}" type="presParOf" srcId="{F85FE655-2C75-401D-9BC7-88C74BB41A8F}" destId="{C9F64724-020C-4FEA-8200-74FC498D7521}" srcOrd="0" destOrd="0" presId="urn:microsoft.com/office/officeart/2008/layout/SquareAccentList"/>
    <dgm:cxn modelId="{63DA5147-A764-453A-8EC4-E40D2079182F}" type="presParOf" srcId="{F85FE655-2C75-401D-9BC7-88C74BB41A8F}" destId="{9E432D1E-C0B0-4B89-8C23-19AC49B0C174}" srcOrd="1" destOrd="0" presId="urn:microsoft.com/office/officeart/2008/layout/SquareAccentList"/>
    <dgm:cxn modelId="{77191590-F5C4-45BE-8220-D64F0B64F794}" type="presParOf" srcId="{9AC302B5-EDFC-4DE0-88D3-9B3AC3595ED4}" destId="{49010415-8F7F-41CF-A126-D37D3F2A0ED4}" srcOrd="1" destOrd="0" presId="urn:microsoft.com/office/officeart/2008/layout/SquareAccentList"/>
    <dgm:cxn modelId="{16D67DCC-E75B-4C2E-A654-4F2B3F747CE3}" type="presParOf" srcId="{49010415-8F7F-41CF-A126-D37D3F2A0ED4}" destId="{D12898BF-1ADD-4CBB-87E2-A8095AC977FC}" srcOrd="0" destOrd="0" presId="urn:microsoft.com/office/officeart/2008/layout/SquareAccentList"/>
    <dgm:cxn modelId="{BFC98BBE-60CB-4722-A64D-1AF8B8A431EE}" type="presParOf" srcId="{49010415-8F7F-41CF-A126-D37D3F2A0ED4}" destId="{8CEBCEC6-BC3F-4DF5-8C5E-040CFF4E8EE8}" srcOrd="1" destOrd="0" presId="urn:microsoft.com/office/officeart/2008/layout/SquareAccentList"/>
    <dgm:cxn modelId="{18E80C41-C35F-4C0F-AA1F-6386A7277659}" type="presParOf" srcId="{9AC302B5-EDFC-4DE0-88D3-9B3AC3595ED4}" destId="{33A6BB62-975B-4A12-A4BB-7F1EF20009FA}" srcOrd="2" destOrd="0" presId="urn:microsoft.com/office/officeart/2008/layout/SquareAccentList"/>
    <dgm:cxn modelId="{61C653E9-D84E-49AB-B321-57E2EB01E25D}" type="presParOf" srcId="{33A6BB62-975B-4A12-A4BB-7F1EF20009FA}" destId="{7FB813CF-3A4C-4E22-B060-EC8BC20A1930}" srcOrd="0" destOrd="0" presId="urn:microsoft.com/office/officeart/2008/layout/SquareAccentList"/>
    <dgm:cxn modelId="{A7A0B42B-3CE7-46B0-996B-E980960C85F3}" type="presParOf" srcId="{33A6BB62-975B-4A12-A4BB-7F1EF20009FA}" destId="{E0DC1845-8C2B-4F88-8A0D-5D5CCD18F03C}" srcOrd="1" destOrd="0" presId="urn:microsoft.com/office/officeart/2008/layout/SquareAccentList"/>
    <dgm:cxn modelId="{F3700495-9A65-483F-B40F-39BB7EDFB3AE}" type="presParOf" srcId="{4139257F-46B1-484F-A783-C55150B14926}" destId="{41C93214-97F0-4CE3-9AF1-4910C43BE0D1}" srcOrd="1" destOrd="0" presId="urn:microsoft.com/office/officeart/2008/layout/SquareAccentList"/>
    <dgm:cxn modelId="{7DBBDA72-8A26-4620-925D-4442FF0E961B}" type="presParOf" srcId="{41C93214-97F0-4CE3-9AF1-4910C43BE0D1}" destId="{1D2A3CF3-D8CA-4AF0-83A8-E500B7BEA848}" srcOrd="0" destOrd="0" presId="urn:microsoft.com/office/officeart/2008/layout/SquareAccentList"/>
    <dgm:cxn modelId="{FB0EA5CE-4C52-4AA2-9E24-8BA78D3479D4}" type="presParOf" srcId="{1D2A3CF3-D8CA-4AF0-83A8-E500B7BEA848}" destId="{566A8CE8-3D7B-4377-A4EE-B336FC4358A5}" srcOrd="0" destOrd="0" presId="urn:microsoft.com/office/officeart/2008/layout/SquareAccentList"/>
    <dgm:cxn modelId="{28DA8872-4A52-4184-B8E7-77C687674A0C}" type="presParOf" srcId="{1D2A3CF3-D8CA-4AF0-83A8-E500B7BEA848}" destId="{01978AD5-5922-413D-9C30-0BD636F2E601}" srcOrd="1" destOrd="0" presId="urn:microsoft.com/office/officeart/2008/layout/SquareAccentList"/>
    <dgm:cxn modelId="{DDE8C52A-B13E-4936-8292-2BB839E3C0F2}" type="presParOf" srcId="{1D2A3CF3-D8CA-4AF0-83A8-E500B7BEA848}" destId="{5259F292-3955-4BCF-BA54-B6EFDAF237D6}" srcOrd="2" destOrd="0" presId="urn:microsoft.com/office/officeart/2008/layout/SquareAccentList"/>
    <dgm:cxn modelId="{8838E4B1-F343-4E16-A54D-F36416C4D42B}" type="presParOf" srcId="{41C93214-97F0-4CE3-9AF1-4910C43BE0D1}" destId="{C098446A-980E-4229-9F97-74545E3E177D}" srcOrd="1" destOrd="0" presId="urn:microsoft.com/office/officeart/2008/layout/SquareAccentList"/>
    <dgm:cxn modelId="{B759088E-CFC6-4BF6-ABE8-CF3013C4806E}" type="presParOf" srcId="{C098446A-980E-4229-9F97-74545E3E177D}" destId="{648D54A8-53A4-49D2-BEB2-EEF24B80F34D}" srcOrd="0" destOrd="0" presId="urn:microsoft.com/office/officeart/2008/layout/SquareAccentList"/>
    <dgm:cxn modelId="{76623A16-DED2-41EE-8BCD-E526D6B9D063}" type="presParOf" srcId="{648D54A8-53A4-49D2-BEB2-EEF24B80F34D}" destId="{3112F857-B9B9-4B1A-951A-155933E1B928}" srcOrd="0" destOrd="0" presId="urn:microsoft.com/office/officeart/2008/layout/SquareAccentList"/>
    <dgm:cxn modelId="{FD8A19D2-9F21-4956-B824-E5002AFB2E97}" type="presParOf" srcId="{648D54A8-53A4-49D2-BEB2-EEF24B80F34D}" destId="{74AEDEEE-97AD-40B8-B1F8-535D938F0958}" srcOrd="1" destOrd="0" presId="urn:microsoft.com/office/officeart/2008/layout/SquareAccentList"/>
    <dgm:cxn modelId="{D5BE2E13-7173-435D-925A-B34C4C8068D5}" type="presParOf" srcId="{C098446A-980E-4229-9F97-74545E3E177D}" destId="{D60DCC8D-129A-4BAA-942E-F5CC9CCC7D2A}" srcOrd="1" destOrd="0" presId="urn:microsoft.com/office/officeart/2008/layout/SquareAccentList"/>
    <dgm:cxn modelId="{17BBDD47-3569-4EAE-8A91-29EE846382DE}" type="presParOf" srcId="{D60DCC8D-129A-4BAA-942E-F5CC9CCC7D2A}" destId="{872BA539-E026-4401-8072-EC14FCDECC1F}" srcOrd="0" destOrd="0" presId="urn:microsoft.com/office/officeart/2008/layout/SquareAccentList"/>
    <dgm:cxn modelId="{A993F3E4-DC26-4E0C-AB26-A0835F920D3D}" type="presParOf" srcId="{D60DCC8D-129A-4BAA-942E-F5CC9CCC7D2A}" destId="{9967A241-CD0D-4544-B9CF-13D0BB35EB14}" srcOrd="1" destOrd="0" presId="urn:microsoft.com/office/officeart/2008/layout/SquareAccentList"/>
    <dgm:cxn modelId="{A6CAEA4C-C4C3-4070-A33E-3AE802298132}" type="presParOf" srcId="{4139257F-46B1-484F-A783-C55150B14926}" destId="{1679BD24-A6A9-4AD2-8053-E8BC43A79496}" srcOrd="2" destOrd="0" presId="urn:microsoft.com/office/officeart/2008/layout/SquareAccentList"/>
    <dgm:cxn modelId="{7DFD8A1A-4377-4D8A-AB5A-F64CD88A910E}" type="presParOf" srcId="{1679BD24-A6A9-4AD2-8053-E8BC43A79496}" destId="{DF51C2EB-3D91-479E-96F8-1F15B437D0C8}" srcOrd="0" destOrd="0" presId="urn:microsoft.com/office/officeart/2008/layout/SquareAccentList"/>
    <dgm:cxn modelId="{E0413065-7B10-476C-B669-F333717A6076}" type="presParOf" srcId="{DF51C2EB-3D91-479E-96F8-1F15B437D0C8}" destId="{8187C867-013B-456A-A494-799CEB475363}" srcOrd="0" destOrd="0" presId="urn:microsoft.com/office/officeart/2008/layout/SquareAccentList"/>
    <dgm:cxn modelId="{316B3BAB-4D87-48FB-AD73-99072AA4058F}" type="presParOf" srcId="{DF51C2EB-3D91-479E-96F8-1F15B437D0C8}" destId="{EF00F0AB-16F2-4E6D-86A9-988886BCD0A8}" srcOrd="1" destOrd="0" presId="urn:microsoft.com/office/officeart/2008/layout/SquareAccentList"/>
    <dgm:cxn modelId="{A32DF776-3531-481D-BD1A-4D0BD99680B5}" type="presParOf" srcId="{DF51C2EB-3D91-479E-96F8-1F15B437D0C8}" destId="{5B934905-D6E0-4654-BDDF-E3A47AC9EFA1}" srcOrd="2" destOrd="0" presId="urn:microsoft.com/office/officeart/2008/layout/SquareAccentList"/>
    <dgm:cxn modelId="{20921215-C009-440C-BDB8-D9550E945280}" type="presParOf" srcId="{1679BD24-A6A9-4AD2-8053-E8BC43A79496}" destId="{8525C8EC-F916-44BC-BAD4-3DC4C15988AD}" srcOrd="1" destOrd="0" presId="urn:microsoft.com/office/officeart/2008/layout/SquareAccentList"/>
    <dgm:cxn modelId="{AB385AD6-BBF9-40EC-95D2-9B24C3F08A09}" type="presParOf" srcId="{8525C8EC-F916-44BC-BAD4-3DC4C15988AD}" destId="{2EE9BF6C-4088-4FBC-8296-F5F0200209A4}" srcOrd="0" destOrd="0" presId="urn:microsoft.com/office/officeart/2008/layout/SquareAccentList"/>
    <dgm:cxn modelId="{232AFC8B-89AC-4C28-873A-0E0402324C41}" type="presParOf" srcId="{2EE9BF6C-4088-4FBC-8296-F5F0200209A4}" destId="{41029724-859B-4FB3-B12B-2E667E0A3075}" srcOrd="0" destOrd="0" presId="urn:microsoft.com/office/officeart/2008/layout/SquareAccentList"/>
    <dgm:cxn modelId="{2B04099F-81F9-464E-85C3-63350A2D729B}" type="presParOf" srcId="{2EE9BF6C-4088-4FBC-8296-F5F0200209A4}" destId="{3B2A5212-2462-402A-B110-615E954BB00D}" srcOrd="1" destOrd="0" presId="urn:microsoft.com/office/officeart/2008/layout/SquareAccentList"/>
    <dgm:cxn modelId="{5B8C56FC-9140-4D16-BDDD-5FF0F9729F10}" type="presParOf" srcId="{8525C8EC-F916-44BC-BAD4-3DC4C15988AD}" destId="{79DD686B-8B5E-4EEB-927C-2EAB3CB8FD86}" srcOrd="1" destOrd="0" presId="urn:microsoft.com/office/officeart/2008/layout/SquareAccentList"/>
    <dgm:cxn modelId="{1EE3522D-AE8A-4D37-A380-51DEBE801848}" type="presParOf" srcId="{79DD686B-8B5E-4EEB-927C-2EAB3CB8FD86}" destId="{1888A5CE-EA9F-49CC-AEFF-533196DC66C2}" srcOrd="0" destOrd="0" presId="urn:microsoft.com/office/officeart/2008/layout/SquareAccentList"/>
    <dgm:cxn modelId="{8ED6BF0E-FB52-48CD-A814-EE13F21E21A6}" type="presParOf" srcId="{79DD686B-8B5E-4EEB-927C-2EAB3CB8FD86}" destId="{74202372-C939-4A0D-AED3-6388B7065E50}" srcOrd="1" destOrd="0" presId="urn:microsoft.com/office/officeart/2008/layout/SquareAccentList"/>
    <dgm:cxn modelId="{4BD1BE3C-59C9-443B-AB95-BE591275851C}" type="presParOf" srcId="{8525C8EC-F916-44BC-BAD4-3DC4C15988AD}" destId="{7F43E404-097A-4B68-9FFF-FB477CDA0EB7}" srcOrd="2" destOrd="0" presId="urn:microsoft.com/office/officeart/2008/layout/SquareAccentList"/>
    <dgm:cxn modelId="{43A635A2-FD4A-44DF-BB04-C09377D19312}" type="presParOf" srcId="{7F43E404-097A-4B68-9FFF-FB477CDA0EB7}" destId="{0BB4C530-22AE-4414-87F8-BA85DF24B9FB}" srcOrd="0" destOrd="0" presId="urn:microsoft.com/office/officeart/2008/layout/SquareAccentList"/>
    <dgm:cxn modelId="{01E87756-EB31-4E46-BCD1-BD82BA075D6C}" type="presParOf" srcId="{7F43E404-097A-4B68-9FFF-FB477CDA0EB7}" destId="{5D2A8B18-7063-45CD-B556-8A70955AC056}" srcOrd="1" destOrd="0" presId="urn:microsoft.com/office/officeart/2008/layout/SquareAccentList"/>
    <dgm:cxn modelId="{CA088BA7-1BB2-4BAF-A25E-1388B517254E}" type="presParOf" srcId="{8525C8EC-F916-44BC-BAD4-3DC4C15988AD}" destId="{2C718226-2A2F-4B7D-919B-B023010862F1}" srcOrd="3" destOrd="0" presId="urn:microsoft.com/office/officeart/2008/layout/SquareAccentList"/>
    <dgm:cxn modelId="{62DA6D03-A13D-4314-9A0F-4862221E11A0}" type="presParOf" srcId="{2C718226-2A2F-4B7D-919B-B023010862F1}" destId="{A3884AD6-F0A2-4681-8D43-F5DDB3208DBA}" srcOrd="0" destOrd="0" presId="urn:microsoft.com/office/officeart/2008/layout/SquareAccentList"/>
    <dgm:cxn modelId="{6C197F66-39F0-49E9-BF1B-15C8680E9454}" type="presParOf" srcId="{2C718226-2A2F-4B7D-919B-B023010862F1}" destId="{61F0F899-47BB-47D6-8AEC-DA258E837FB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7E7383-7F76-4081-9E49-77448F87C2B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54FAC4-153A-4DD5-93BA-490B000F5F80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1 592,6 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EB884-EF88-40D8-BDD5-49A364961B7E}" type="parTrans" cxnId="{799A401F-7D78-4963-9CF9-E202C065B90D}">
      <dgm:prSet/>
      <dgm:spPr/>
      <dgm:t>
        <a:bodyPr/>
        <a:lstStyle/>
        <a:p>
          <a:endParaRPr lang="ru-RU"/>
        </a:p>
      </dgm:t>
    </dgm:pt>
    <dgm:pt modelId="{8D4ED9B7-A614-46EE-9502-D4561324D1FA}" type="sibTrans" cxnId="{799A401F-7D78-4963-9CF9-E202C065B90D}">
      <dgm:prSet/>
      <dgm:spPr/>
      <dgm:t>
        <a:bodyPr/>
        <a:lstStyle/>
        <a:p>
          <a:endParaRPr lang="ru-RU"/>
        </a:p>
      </dgm:t>
    </dgm:pt>
    <dgm:pt modelId="{36205BDF-C8B7-4349-B35B-1424B5B71CF9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2 029,3 т. р</a:t>
          </a:r>
          <a:r>
            <a:rPr lang="ru-RU" sz="18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9781D-E424-49E1-9116-3E7632316A9A}" type="parTrans" cxnId="{0F447FDA-AE7E-4ADE-AEF9-131912C109D4}">
      <dgm:prSet/>
      <dgm:spPr/>
      <dgm:t>
        <a:bodyPr/>
        <a:lstStyle/>
        <a:p>
          <a:endParaRPr lang="ru-RU"/>
        </a:p>
      </dgm:t>
    </dgm:pt>
    <dgm:pt modelId="{28F221EE-3E13-437F-9600-E8C785B03510}" type="sibTrans" cxnId="{0F447FDA-AE7E-4ADE-AEF9-131912C109D4}">
      <dgm:prSet/>
      <dgm:spPr/>
      <dgm:t>
        <a:bodyPr/>
        <a:lstStyle/>
        <a:p>
          <a:endParaRPr lang="ru-RU"/>
        </a:p>
      </dgm:t>
    </dgm:pt>
    <dgm:pt modelId="{408EE282-943F-45EE-9DFB-F12E6F4F16B9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2873,3 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2E1A1-4A64-48F7-9DB3-B221AF0CA352}" type="parTrans" cxnId="{C27832BB-D86C-4CF4-812C-51A0C597A545}">
      <dgm:prSet/>
      <dgm:spPr/>
      <dgm:t>
        <a:bodyPr/>
        <a:lstStyle/>
        <a:p>
          <a:endParaRPr lang="ru-RU"/>
        </a:p>
      </dgm:t>
    </dgm:pt>
    <dgm:pt modelId="{2CA9138D-BB74-4027-B386-A9D99CFB8483}" type="sibTrans" cxnId="{C27832BB-D86C-4CF4-812C-51A0C597A545}">
      <dgm:prSet/>
      <dgm:spPr/>
      <dgm:t>
        <a:bodyPr/>
        <a:lstStyle/>
        <a:p>
          <a:endParaRPr lang="ru-RU"/>
        </a:p>
      </dgm:t>
    </dgm:pt>
    <dgm:pt modelId="{1F0854E4-95C3-41EB-9080-601F376B0DD8}" type="pres">
      <dgm:prSet presAssocID="{317E7383-7F76-4081-9E49-77448F87C2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7E97B-8846-498B-99F5-AC0792A64AAB}" type="pres">
      <dgm:prSet presAssocID="{F654FAC4-153A-4DD5-93BA-490B000F5F80}" presName="parTxOnly" presStyleLbl="node1" presStyleIdx="0" presStyleCnt="3" custLinFactNeighborX="24419" custLinFactNeighborY="-60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52A7B-9CED-4212-80AF-A094B643B934}" type="pres">
      <dgm:prSet presAssocID="{8D4ED9B7-A614-46EE-9502-D4561324D1FA}" presName="parTxOnlySpace" presStyleCnt="0"/>
      <dgm:spPr/>
    </dgm:pt>
    <dgm:pt modelId="{2EC750E2-D125-492D-BB75-24E7048AB464}" type="pres">
      <dgm:prSet presAssocID="{36205BDF-C8B7-4349-B35B-1424B5B71CF9}" presName="parTxOnly" presStyleLbl="node1" presStyleIdx="1" presStyleCnt="3" custLinFactY="-51398" custLinFactNeighborX="-1742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BC9DD-60D7-465B-ABC8-52C64B2F0C1F}" type="pres">
      <dgm:prSet presAssocID="{28F221EE-3E13-437F-9600-E8C785B03510}" presName="parTxOnlySpace" presStyleCnt="0"/>
      <dgm:spPr/>
    </dgm:pt>
    <dgm:pt modelId="{5CD4F4F8-1D50-49FC-A286-C5D08F53DFFA}" type="pres">
      <dgm:prSet presAssocID="{408EE282-943F-45EE-9DFB-F12E6F4F16B9}" presName="parTxOnly" presStyleLbl="node1" presStyleIdx="2" presStyleCnt="3" custLinFactY="-51398" custLinFactNeighborX="-6048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CC3D7E-4E25-4809-9921-C54147CDCD68}" type="presOf" srcId="{408EE282-943F-45EE-9DFB-F12E6F4F16B9}" destId="{5CD4F4F8-1D50-49FC-A286-C5D08F53DFFA}" srcOrd="0" destOrd="0" presId="urn:microsoft.com/office/officeart/2005/8/layout/chevron1"/>
    <dgm:cxn modelId="{C27832BB-D86C-4CF4-812C-51A0C597A545}" srcId="{317E7383-7F76-4081-9E49-77448F87C2BB}" destId="{408EE282-943F-45EE-9DFB-F12E6F4F16B9}" srcOrd="2" destOrd="0" parTransId="{26F2E1A1-4A64-48F7-9DB3-B221AF0CA352}" sibTransId="{2CA9138D-BB74-4027-B386-A9D99CFB8483}"/>
    <dgm:cxn modelId="{799A401F-7D78-4963-9CF9-E202C065B90D}" srcId="{317E7383-7F76-4081-9E49-77448F87C2BB}" destId="{F654FAC4-153A-4DD5-93BA-490B000F5F80}" srcOrd="0" destOrd="0" parTransId="{471EB884-EF88-40D8-BDD5-49A364961B7E}" sibTransId="{8D4ED9B7-A614-46EE-9502-D4561324D1FA}"/>
    <dgm:cxn modelId="{4C12EB91-5E3B-4630-A623-88F431CC2661}" type="presOf" srcId="{F654FAC4-153A-4DD5-93BA-490B000F5F80}" destId="{FB17E97B-8846-498B-99F5-AC0792A64AAB}" srcOrd="0" destOrd="0" presId="urn:microsoft.com/office/officeart/2005/8/layout/chevron1"/>
    <dgm:cxn modelId="{926AE9DA-DAF8-4ACF-A990-815DB025AEDF}" type="presOf" srcId="{36205BDF-C8B7-4349-B35B-1424B5B71CF9}" destId="{2EC750E2-D125-492D-BB75-24E7048AB464}" srcOrd="0" destOrd="0" presId="urn:microsoft.com/office/officeart/2005/8/layout/chevron1"/>
    <dgm:cxn modelId="{9C92B7DE-BBDB-415A-A939-EEC2887A1EF2}" type="presOf" srcId="{317E7383-7F76-4081-9E49-77448F87C2BB}" destId="{1F0854E4-95C3-41EB-9080-601F376B0DD8}" srcOrd="0" destOrd="0" presId="urn:microsoft.com/office/officeart/2005/8/layout/chevron1"/>
    <dgm:cxn modelId="{0F447FDA-AE7E-4ADE-AEF9-131912C109D4}" srcId="{317E7383-7F76-4081-9E49-77448F87C2BB}" destId="{36205BDF-C8B7-4349-B35B-1424B5B71CF9}" srcOrd="1" destOrd="0" parTransId="{9899781D-E424-49E1-9116-3E7632316A9A}" sibTransId="{28F221EE-3E13-437F-9600-E8C785B03510}"/>
    <dgm:cxn modelId="{C24D11CA-9176-409F-AC9B-0D7236B68192}" type="presParOf" srcId="{1F0854E4-95C3-41EB-9080-601F376B0DD8}" destId="{FB17E97B-8846-498B-99F5-AC0792A64AAB}" srcOrd="0" destOrd="0" presId="urn:microsoft.com/office/officeart/2005/8/layout/chevron1"/>
    <dgm:cxn modelId="{2EF899E7-F25D-49FF-8887-1426A77EAB3E}" type="presParOf" srcId="{1F0854E4-95C3-41EB-9080-601F376B0DD8}" destId="{42852A7B-9CED-4212-80AF-A094B643B934}" srcOrd="1" destOrd="0" presId="urn:microsoft.com/office/officeart/2005/8/layout/chevron1"/>
    <dgm:cxn modelId="{40284577-97D8-4C47-B631-389C03478E2E}" type="presParOf" srcId="{1F0854E4-95C3-41EB-9080-601F376B0DD8}" destId="{2EC750E2-D125-492D-BB75-24E7048AB464}" srcOrd="2" destOrd="0" presId="urn:microsoft.com/office/officeart/2005/8/layout/chevron1"/>
    <dgm:cxn modelId="{4FCD6E93-D50E-4D6A-A17C-213B7C15BE2C}" type="presParOf" srcId="{1F0854E4-95C3-41EB-9080-601F376B0DD8}" destId="{E89BC9DD-60D7-465B-ABC8-52C64B2F0C1F}" srcOrd="3" destOrd="0" presId="urn:microsoft.com/office/officeart/2005/8/layout/chevron1"/>
    <dgm:cxn modelId="{7899E6A6-DD2D-43C3-97FD-E24E4B00CD99}" type="presParOf" srcId="{1F0854E4-95C3-41EB-9080-601F376B0DD8}" destId="{5CD4F4F8-1D50-49FC-A286-C5D08F53DF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7E7383-7F76-4081-9E49-77448F87C2B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54FAC4-153A-4DD5-93BA-490B000F5F80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1 890,8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EB884-EF88-40D8-BDD5-49A364961B7E}" type="parTrans" cxnId="{799A401F-7D78-4963-9CF9-E202C065B90D}">
      <dgm:prSet/>
      <dgm:spPr/>
      <dgm:t>
        <a:bodyPr/>
        <a:lstStyle/>
        <a:p>
          <a:endParaRPr lang="ru-RU"/>
        </a:p>
      </dgm:t>
    </dgm:pt>
    <dgm:pt modelId="{8D4ED9B7-A614-46EE-9502-D4561324D1FA}" type="sibTrans" cxnId="{799A401F-7D78-4963-9CF9-E202C065B90D}">
      <dgm:prSet/>
      <dgm:spPr/>
      <dgm:t>
        <a:bodyPr/>
        <a:lstStyle/>
        <a:p>
          <a:endParaRPr lang="ru-RU"/>
        </a:p>
      </dgm:t>
    </dgm:pt>
    <dgm:pt modelId="{36205BDF-C8B7-4349-B35B-1424B5B71CF9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1 400,7 т. р</a:t>
          </a:r>
          <a:r>
            <a:rPr lang="ru-RU" sz="18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9781D-E424-49E1-9116-3E7632316A9A}" type="parTrans" cxnId="{0F447FDA-AE7E-4ADE-AEF9-131912C109D4}">
      <dgm:prSet/>
      <dgm:spPr/>
      <dgm:t>
        <a:bodyPr/>
        <a:lstStyle/>
        <a:p>
          <a:endParaRPr lang="ru-RU"/>
        </a:p>
      </dgm:t>
    </dgm:pt>
    <dgm:pt modelId="{28F221EE-3E13-437F-9600-E8C785B03510}" type="sibTrans" cxnId="{0F447FDA-AE7E-4ADE-AEF9-131912C109D4}">
      <dgm:prSet/>
      <dgm:spPr/>
      <dgm:t>
        <a:bodyPr/>
        <a:lstStyle/>
        <a:p>
          <a:endParaRPr lang="ru-RU"/>
        </a:p>
      </dgm:t>
    </dgm:pt>
    <dgm:pt modelId="{408EE282-943F-45EE-9DFB-F12E6F4F16B9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1 482,7 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2E1A1-4A64-48F7-9DB3-B221AF0CA352}" type="parTrans" cxnId="{C27832BB-D86C-4CF4-812C-51A0C597A545}">
      <dgm:prSet/>
      <dgm:spPr/>
      <dgm:t>
        <a:bodyPr/>
        <a:lstStyle/>
        <a:p>
          <a:endParaRPr lang="ru-RU"/>
        </a:p>
      </dgm:t>
    </dgm:pt>
    <dgm:pt modelId="{2CA9138D-BB74-4027-B386-A9D99CFB8483}" type="sibTrans" cxnId="{C27832BB-D86C-4CF4-812C-51A0C597A545}">
      <dgm:prSet/>
      <dgm:spPr/>
      <dgm:t>
        <a:bodyPr/>
        <a:lstStyle/>
        <a:p>
          <a:endParaRPr lang="ru-RU"/>
        </a:p>
      </dgm:t>
    </dgm:pt>
    <dgm:pt modelId="{1F0854E4-95C3-41EB-9080-601F376B0DD8}" type="pres">
      <dgm:prSet presAssocID="{317E7383-7F76-4081-9E49-77448F87C2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7E97B-8846-498B-99F5-AC0792A64AAB}" type="pres">
      <dgm:prSet presAssocID="{F654FAC4-153A-4DD5-93BA-490B000F5F80}" presName="parTxOnly" presStyleLbl="node1" presStyleIdx="0" presStyleCnt="3" custLinFactNeighborX="24419" custLinFactNeighborY="-60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52A7B-9CED-4212-80AF-A094B643B934}" type="pres">
      <dgm:prSet presAssocID="{8D4ED9B7-A614-46EE-9502-D4561324D1FA}" presName="parTxOnlySpace" presStyleCnt="0"/>
      <dgm:spPr/>
    </dgm:pt>
    <dgm:pt modelId="{2EC750E2-D125-492D-BB75-24E7048AB464}" type="pres">
      <dgm:prSet presAssocID="{36205BDF-C8B7-4349-B35B-1424B5B71CF9}" presName="parTxOnly" presStyleLbl="node1" presStyleIdx="1" presStyleCnt="3" custLinFactY="-51398" custLinFactNeighborX="-1742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BC9DD-60D7-465B-ABC8-52C64B2F0C1F}" type="pres">
      <dgm:prSet presAssocID="{28F221EE-3E13-437F-9600-E8C785B03510}" presName="parTxOnlySpace" presStyleCnt="0"/>
      <dgm:spPr/>
    </dgm:pt>
    <dgm:pt modelId="{5CD4F4F8-1D50-49FC-A286-C5D08F53DFFA}" type="pres">
      <dgm:prSet presAssocID="{408EE282-943F-45EE-9DFB-F12E6F4F16B9}" presName="parTxOnly" presStyleLbl="node1" presStyleIdx="2" presStyleCnt="3" custLinFactY="-51398" custLinFactNeighborX="-6048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7832BB-D86C-4CF4-812C-51A0C597A545}" srcId="{317E7383-7F76-4081-9E49-77448F87C2BB}" destId="{408EE282-943F-45EE-9DFB-F12E6F4F16B9}" srcOrd="2" destOrd="0" parTransId="{26F2E1A1-4A64-48F7-9DB3-B221AF0CA352}" sibTransId="{2CA9138D-BB74-4027-B386-A9D99CFB8483}"/>
    <dgm:cxn modelId="{45FBEEB3-2F1E-4F20-9A1D-8096B7EC7AAF}" type="presOf" srcId="{317E7383-7F76-4081-9E49-77448F87C2BB}" destId="{1F0854E4-95C3-41EB-9080-601F376B0DD8}" srcOrd="0" destOrd="0" presId="urn:microsoft.com/office/officeart/2005/8/layout/chevron1"/>
    <dgm:cxn modelId="{A3FA6FF3-C565-43DC-8A2F-A8609CC3E9AE}" type="presOf" srcId="{408EE282-943F-45EE-9DFB-F12E6F4F16B9}" destId="{5CD4F4F8-1D50-49FC-A286-C5D08F53DFFA}" srcOrd="0" destOrd="0" presId="urn:microsoft.com/office/officeart/2005/8/layout/chevron1"/>
    <dgm:cxn modelId="{799A401F-7D78-4963-9CF9-E202C065B90D}" srcId="{317E7383-7F76-4081-9E49-77448F87C2BB}" destId="{F654FAC4-153A-4DD5-93BA-490B000F5F80}" srcOrd="0" destOrd="0" parTransId="{471EB884-EF88-40D8-BDD5-49A364961B7E}" sibTransId="{8D4ED9B7-A614-46EE-9502-D4561324D1FA}"/>
    <dgm:cxn modelId="{62B2881B-7E10-46F1-8E1F-8FBCB2AE99FC}" type="presOf" srcId="{F654FAC4-153A-4DD5-93BA-490B000F5F80}" destId="{FB17E97B-8846-498B-99F5-AC0792A64AAB}" srcOrd="0" destOrd="0" presId="urn:microsoft.com/office/officeart/2005/8/layout/chevron1"/>
    <dgm:cxn modelId="{0F447FDA-AE7E-4ADE-AEF9-131912C109D4}" srcId="{317E7383-7F76-4081-9E49-77448F87C2BB}" destId="{36205BDF-C8B7-4349-B35B-1424B5B71CF9}" srcOrd="1" destOrd="0" parTransId="{9899781D-E424-49E1-9116-3E7632316A9A}" sibTransId="{28F221EE-3E13-437F-9600-E8C785B03510}"/>
    <dgm:cxn modelId="{ADE6CF59-B3B2-4BAB-91C1-BC2CB6FBF086}" type="presOf" srcId="{36205BDF-C8B7-4349-B35B-1424B5B71CF9}" destId="{2EC750E2-D125-492D-BB75-24E7048AB464}" srcOrd="0" destOrd="0" presId="urn:microsoft.com/office/officeart/2005/8/layout/chevron1"/>
    <dgm:cxn modelId="{CDC93F2D-C1BE-444C-833D-8419DFDC8610}" type="presParOf" srcId="{1F0854E4-95C3-41EB-9080-601F376B0DD8}" destId="{FB17E97B-8846-498B-99F5-AC0792A64AAB}" srcOrd="0" destOrd="0" presId="urn:microsoft.com/office/officeart/2005/8/layout/chevron1"/>
    <dgm:cxn modelId="{40AB3978-9A1B-4C6B-BBED-2AB78B0C4307}" type="presParOf" srcId="{1F0854E4-95C3-41EB-9080-601F376B0DD8}" destId="{42852A7B-9CED-4212-80AF-A094B643B934}" srcOrd="1" destOrd="0" presId="urn:microsoft.com/office/officeart/2005/8/layout/chevron1"/>
    <dgm:cxn modelId="{06F6FA79-FBF7-4659-AAEC-826DD6411814}" type="presParOf" srcId="{1F0854E4-95C3-41EB-9080-601F376B0DD8}" destId="{2EC750E2-D125-492D-BB75-24E7048AB464}" srcOrd="2" destOrd="0" presId="urn:microsoft.com/office/officeart/2005/8/layout/chevron1"/>
    <dgm:cxn modelId="{AF01A3E9-FB9E-45F9-BB97-C15308A00C04}" type="presParOf" srcId="{1F0854E4-95C3-41EB-9080-601F376B0DD8}" destId="{E89BC9DD-60D7-465B-ABC8-52C64B2F0C1F}" srcOrd="3" destOrd="0" presId="urn:microsoft.com/office/officeart/2005/8/layout/chevron1"/>
    <dgm:cxn modelId="{9626B0E1-49E1-47DB-9F9C-A4BC5212EE15}" type="presParOf" srcId="{1F0854E4-95C3-41EB-9080-601F376B0DD8}" destId="{5CD4F4F8-1D50-49FC-A286-C5D08F53DF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87BE54-C644-49AA-921E-284DA5D781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DF9105-E4A8-479F-A5A7-2EE952EFECEF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106 287 т.р.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DB9AEC-4FEB-4551-907E-6A3CEA3E37F8}" type="parTrans" cxnId="{BB9961AC-EC9C-4D1C-BDA7-FDBBC76D082E}">
      <dgm:prSet/>
      <dgm:spPr/>
      <dgm:t>
        <a:bodyPr/>
        <a:lstStyle/>
        <a:p>
          <a:endParaRPr lang="ru-RU"/>
        </a:p>
      </dgm:t>
    </dgm:pt>
    <dgm:pt modelId="{F66175A5-1E68-44F6-9B33-C22DC597A393}" type="sibTrans" cxnId="{BB9961AC-EC9C-4D1C-BDA7-FDBBC76D082E}">
      <dgm:prSet/>
      <dgm:spPr/>
      <dgm:t>
        <a:bodyPr/>
        <a:lstStyle/>
        <a:p>
          <a:endParaRPr lang="ru-RU"/>
        </a:p>
      </dgm:t>
    </dgm:pt>
    <dgm:pt modelId="{BDD76FDE-5B9C-4402-AE2A-43CE8753390B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375 400 т.р.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7567F-CF9E-4728-867E-B8B3C180C9D6}" type="parTrans" cxnId="{F5D35FFE-B48E-4B61-B7AC-1C133C871CAE}">
      <dgm:prSet/>
      <dgm:spPr/>
      <dgm:t>
        <a:bodyPr/>
        <a:lstStyle/>
        <a:p>
          <a:endParaRPr lang="ru-RU"/>
        </a:p>
      </dgm:t>
    </dgm:pt>
    <dgm:pt modelId="{57464671-9D6B-433A-BFA6-608114EA08E3}" type="sibTrans" cxnId="{F5D35FFE-B48E-4B61-B7AC-1C133C871CAE}">
      <dgm:prSet/>
      <dgm:spPr/>
      <dgm:t>
        <a:bodyPr/>
        <a:lstStyle/>
        <a:p>
          <a:endParaRPr lang="ru-RU"/>
        </a:p>
      </dgm:t>
    </dgm:pt>
    <dgm:pt modelId="{57841FBC-91D6-41E1-B9A1-C6D26F285B9F}">
      <dgm:prSet phldrT="[Текст]" custT="1"/>
      <dgm:spPr>
        <a:solidFill>
          <a:schemeClr val="accent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55 820 т.р.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1191D-A50B-4662-A65A-C946240A83B4}" type="parTrans" cxnId="{00353F57-B89B-4B6E-96AA-DB8435D10BA6}">
      <dgm:prSet/>
      <dgm:spPr/>
      <dgm:t>
        <a:bodyPr/>
        <a:lstStyle/>
        <a:p>
          <a:endParaRPr lang="ru-RU"/>
        </a:p>
      </dgm:t>
    </dgm:pt>
    <dgm:pt modelId="{C6D1749D-2CAC-4870-B1D0-57E969C4B597}" type="sibTrans" cxnId="{00353F57-B89B-4B6E-96AA-DB8435D10BA6}">
      <dgm:prSet/>
      <dgm:spPr/>
      <dgm:t>
        <a:bodyPr/>
        <a:lstStyle/>
        <a:p>
          <a:endParaRPr lang="ru-RU"/>
        </a:p>
      </dgm:t>
    </dgm:pt>
    <dgm:pt modelId="{967AF326-2AB7-40CD-9FC1-91BBF34CAF7C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138 775 т.р.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48F7C-730B-4A89-98B8-3433DEB8D13B}" type="parTrans" cxnId="{519029D7-FC4D-4358-ADC0-AB659B4E9F0A}">
      <dgm:prSet/>
      <dgm:spPr/>
      <dgm:t>
        <a:bodyPr/>
        <a:lstStyle/>
        <a:p>
          <a:endParaRPr lang="ru-RU"/>
        </a:p>
      </dgm:t>
    </dgm:pt>
    <dgm:pt modelId="{D5F643B2-6231-4982-9BFE-0AAA0841FB6F}" type="sibTrans" cxnId="{519029D7-FC4D-4358-ADC0-AB659B4E9F0A}">
      <dgm:prSet/>
      <dgm:spPr/>
      <dgm:t>
        <a:bodyPr/>
        <a:lstStyle/>
        <a:p>
          <a:endParaRPr lang="ru-RU"/>
        </a:p>
      </dgm:t>
    </dgm:pt>
    <dgm:pt modelId="{DAB0C468-840F-4D90-9384-4161C4F9DC3A}" type="pres">
      <dgm:prSet presAssocID="{FB87BE54-C644-49AA-921E-284DA5D781FC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A6D6A5-899D-43C2-B725-7D3734959374}" type="pres">
      <dgm:prSet presAssocID="{967AF326-2AB7-40CD-9FC1-91BBF34CAF7C}" presName="linNode" presStyleCnt="0"/>
      <dgm:spPr/>
    </dgm:pt>
    <dgm:pt modelId="{CCE8DC65-6C07-4907-93D2-0D593CB1D503}" type="pres">
      <dgm:prSet presAssocID="{967AF326-2AB7-40CD-9FC1-91BBF34CAF7C}" presName="parentText" presStyleLbl="node1" presStyleIdx="0" presStyleCnt="4" custScaleX="145590" custLinFactNeighborX="22607" custLinFactNeighborY="54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4445C-F3DA-425A-A6F3-30E956F71956}" type="pres">
      <dgm:prSet presAssocID="{D5F643B2-6231-4982-9BFE-0AAA0841FB6F}" presName="sp" presStyleCnt="0"/>
      <dgm:spPr/>
    </dgm:pt>
    <dgm:pt modelId="{9AF50C05-072F-4133-823B-5004247A34CB}" type="pres">
      <dgm:prSet presAssocID="{46DF9105-E4A8-479F-A5A7-2EE952EFECEF}" presName="linNode" presStyleCnt="0"/>
      <dgm:spPr/>
    </dgm:pt>
    <dgm:pt modelId="{5E6BEC5E-32AF-420A-8A54-AE3AB00669CD}" type="pres">
      <dgm:prSet presAssocID="{46DF9105-E4A8-479F-A5A7-2EE952EFECEF}" presName="parentText" presStyleLbl="node1" presStyleIdx="1" presStyleCnt="4" custScaleX="146451" custLinFactNeighborX="33312" custLinFactNeighborY="-39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281AA-A2B8-40C5-A79B-4355106D6B53}" type="pres">
      <dgm:prSet presAssocID="{F66175A5-1E68-44F6-9B33-C22DC597A393}" presName="sp" presStyleCnt="0"/>
      <dgm:spPr/>
    </dgm:pt>
    <dgm:pt modelId="{FF9DFBA9-2AFF-4B96-8B38-ED9E16C4A4E0}" type="pres">
      <dgm:prSet presAssocID="{BDD76FDE-5B9C-4402-AE2A-43CE8753390B}" presName="linNode" presStyleCnt="0"/>
      <dgm:spPr/>
    </dgm:pt>
    <dgm:pt modelId="{5EC9994E-3363-461F-9E42-49D4FDC2796D}" type="pres">
      <dgm:prSet presAssocID="{BDD76FDE-5B9C-4402-AE2A-43CE8753390B}" presName="parentText" presStyleLbl="node1" presStyleIdx="2" presStyleCnt="4" custScaleX="143545" custLinFactNeighborX="43531" custLinFactNeighborY="-205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F77F7-A521-4CCE-BDAE-CCBB31CD9F4C}" type="pres">
      <dgm:prSet presAssocID="{57464671-9D6B-433A-BFA6-608114EA08E3}" presName="sp" presStyleCnt="0"/>
      <dgm:spPr/>
    </dgm:pt>
    <dgm:pt modelId="{C65982DC-2BF9-43A9-B676-67615ADB64B8}" type="pres">
      <dgm:prSet presAssocID="{57841FBC-91D6-41E1-B9A1-C6D26F285B9F}" presName="linNode" presStyleCnt="0"/>
      <dgm:spPr/>
    </dgm:pt>
    <dgm:pt modelId="{BAA8CE4B-01F4-4B60-80CF-CEFADD95DC5C}" type="pres">
      <dgm:prSet presAssocID="{57841FBC-91D6-41E1-B9A1-C6D26F285B9F}" presName="parentText" presStyleLbl="node1" presStyleIdx="3" presStyleCnt="4" custScaleX="143031" custLinFactNeighborX="60765" custLinFactNeighborY="-37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53F57-B89B-4B6E-96AA-DB8435D10BA6}" srcId="{FB87BE54-C644-49AA-921E-284DA5D781FC}" destId="{57841FBC-91D6-41E1-B9A1-C6D26F285B9F}" srcOrd="3" destOrd="0" parTransId="{C7D1191D-A50B-4662-A65A-C946240A83B4}" sibTransId="{C6D1749D-2CAC-4870-B1D0-57E969C4B597}"/>
    <dgm:cxn modelId="{70A89BA0-DE47-4008-AE7A-24E7521F62EB}" type="presOf" srcId="{FB87BE54-C644-49AA-921E-284DA5D781FC}" destId="{DAB0C468-840F-4D90-9384-4161C4F9DC3A}" srcOrd="0" destOrd="0" presId="urn:microsoft.com/office/officeart/2005/8/layout/vList5"/>
    <dgm:cxn modelId="{519029D7-FC4D-4358-ADC0-AB659B4E9F0A}" srcId="{FB87BE54-C644-49AA-921E-284DA5D781FC}" destId="{967AF326-2AB7-40CD-9FC1-91BBF34CAF7C}" srcOrd="0" destOrd="0" parTransId="{34F48F7C-730B-4A89-98B8-3433DEB8D13B}" sibTransId="{D5F643B2-6231-4982-9BFE-0AAA0841FB6F}"/>
    <dgm:cxn modelId="{FFA0E4C6-8C1E-411D-A043-2755ADA63090}" type="presOf" srcId="{46DF9105-E4A8-479F-A5A7-2EE952EFECEF}" destId="{5E6BEC5E-32AF-420A-8A54-AE3AB00669CD}" srcOrd="0" destOrd="0" presId="urn:microsoft.com/office/officeart/2005/8/layout/vList5"/>
    <dgm:cxn modelId="{F5D35FFE-B48E-4B61-B7AC-1C133C871CAE}" srcId="{FB87BE54-C644-49AA-921E-284DA5D781FC}" destId="{BDD76FDE-5B9C-4402-AE2A-43CE8753390B}" srcOrd="2" destOrd="0" parTransId="{1227567F-CF9E-4728-867E-B8B3C180C9D6}" sibTransId="{57464671-9D6B-433A-BFA6-608114EA08E3}"/>
    <dgm:cxn modelId="{272742E8-A9A3-40D9-97D1-1F5A55A58A51}" type="presOf" srcId="{BDD76FDE-5B9C-4402-AE2A-43CE8753390B}" destId="{5EC9994E-3363-461F-9E42-49D4FDC2796D}" srcOrd="0" destOrd="0" presId="urn:microsoft.com/office/officeart/2005/8/layout/vList5"/>
    <dgm:cxn modelId="{73E9C79E-DAB9-43C7-A0DB-B17C76FEED34}" type="presOf" srcId="{57841FBC-91D6-41E1-B9A1-C6D26F285B9F}" destId="{BAA8CE4B-01F4-4B60-80CF-CEFADD95DC5C}" srcOrd="0" destOrd="0" presId="urn:microsoft.com/office/officeart/2005/8/layout/vList5"/>
    <dgm:cxn modelId="{BB9961AC-EC9C-4D1C-BDA7-FDBBC76D082E}" srcId="{FB87BE54-C644-49AA-921E-284DA5D781FC}" destId="{46DF9105-E4A8-479F-A5A7-2EE952EFECEF}" srcOrd="1" destOrd="0" parTransId="{CFDB9AEC-4FEB-4551-907E-6A3CEA3E37F8}" sibTransId="{F66175A5-1E68-44F6-9B33-C22DC597A393}"/>
    <dgm:cxn modelId="{7E47A366-F185-43BB-BE3E-28CDF020CBDF}" type="presOf" srcId="{967AF326-2AB7-40CD-9FC1-91BBF34CAF7C}" destId="{CCE8DC65-6C07-4907-93D2-0D593CB1D503}" srcOrd="0" destOrd="0" presId="urn:microsoft.com/office/officeart/2005/8/layout/vList5"/>
    <dgm:cxn modelId="{525FF013-59BA-4469-83FB-0A5828C3EA2C}" type="presParOf" srcId="{DAB0C468-840F-4D90-9384-4161C4F9DC3A}" destId="{00A6D6A5-899D-43C2-B725-7D3734959374}" srcOrd="0" destOrd="0" presId="urn:microsoft.com/office/officeart/2005/8/layout/vList5"/>
    <dgm:cxn modelId="{E698180A-B378-4B90-AE80-D7B861664E0E}" type="presParOf" srcId="{00A6D6A5-899D-43C2-B725-7D3734959374}" destId="{CCE8DC65-6C07-4907-93D2-0D593CB1D503}" srcOrd="0" destOrd="0" presId="urn:microsoft.com/office/officeart/2005/8/layout/vList5"/>
    <dgm:cxn modelId="{04779117-E648-4B1A-943A-7456C6144A36}" type="presParOf" srcId="{DAB0C468-840F-4D90-9384-4161C4F9DC3A}" destId="{6204445C-F3DA-425A-A6F3-30E956F71956}" srcOrd="1" destOrd="0" presId="urn:microsoft.com/office/officeart/2005/8/layout/vList5"/>
    <dgm:cxn modelId="{667B2387-FB54-4EE8-BBAB-2256AAD66556}" type="presParOf" srcId="{DAB0C468-840F-4D90-9384-4161C4F9DC3A}" destId="{9AF50C05-072F-4133-823B-5004247A34CB}" srcOrd="2" destOrd="0" presId="urn:microsoft.com/office/officeart/2005/8/layout/vList5"/>
    <dgm:cxn modelId="{04CA4247-6746-4863-A1BB-9A0FD3BA479C}" type="presParOf" srcId="{9AF50C05-072F-4133-823B-5004247A34CB}" destId="{5E6BEC5E-32AF-420A-8A54-AE3AB00669CD}" srcOrd="0" destOrd="0" presId="urn:microsoft.com/office/officeart/2005/8/layout/vList5"/>
    <dgm:cxn modelId="{9D5EFD9A-6AD0-4187-960A-596C9F9FED3C}" type="presParOf" srcId="{DAB0C468-840F-4D90-9384-4161C4F9DC3A}" destId="{697281AA-A2B8-40C5-A79B-4355106D6B53}" srcOrd="3" destOrd="0" presId="urn:microsoft.com/office/officeart/2005/8/layout/vList5"/>
    <dgm:cxn modelId="{EDF7D498-4E33-49BC-9DFC-B7E46AAE114B}" type="presParOf" srcId="{DAB0C468-840F-4D90-9384-4161C4F9DC3A}" destId="{FF9DFBA9-2AFF-4B96-8B38-ED9E16C4A4E0}" srcOrd="4" destOrd="0" presId="urn:microsoft.com/office/officeart/2005/8/layout/vList5"/>
    <dgm:cxn modelId="{0C47129E-34BA-4DB1-9171-F329C1421498}" type="presParOf" srcId="{FF9DFBA9-2AFF-4B96-8B38-ED9E16C4A4E0}" destId="{5EC9994E-3363-461F-9E42-49D4FDC2796D}" srcOrd="0" destOrd="0" presId="urn:microsoft.com/office/officeart/2005/8/layout/vList5"/>
    <dgm:cxn modelId="{BCE38A7D-C8EE-4088-9AFC-7407E531F514}" type="presParOf" srcId="{DAB0C468-840F-4D90-9384-4161C4F9DC3A}" destId="{BC7F77F7-A521-4CCE-BDAE-CCBB31CD9F4C}" srcOrd="5" destOrd="0" presId="urn:microsoft.com/office/officeart/2005/8/layout/vList5"/>
    <dgm:cxn modelId="{2C2E242A-82B1-49F4-9E93-8DE1000D5977}" type="presParOf" srcId="{DAB0C468-840F-4D90-9384-4161C4F9DC3A}" destId="{C65982DC-2BF9-43A9-B676-67615ADB64B8}" srcOrd="6" destOrd="0" presId="urn:microsoft.com/office/officeart/2005/8/layout/vList5"/>
    <dgm:cxn modelId="{9C4F0357-11AF-41D6-8F25-113814C3BDE4}" type="presParOf" srcId="{C65982DC-2BF9-43A9-B676-67615ADB64B8}" destId="{BAA8CE4B-01F4-4B60-80CF-CEFADD95DC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F96CE4-BD90-461D-A67F-B44303E11300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7A34A9F5-F747-408C-B19D-B0E8432A2C62}">
      <dgm:prSet phldrT="[Текст]" custT="1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Поддержка малых форм хозяйствования (субсидии ЛПХ на содержание и техническое оснащение)           5 612,8 т.р.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5E60A4-7A97-4898-B81F-482C23376E69}" type="parTrans" cxnId="{EE148E0C-5ACA-44FA-9004-539A71F9E832}">
      <dgm:prSet/>
      <dgm:spPr/>
      <dgm:t>
        <a:bodyPr/>
        <a:lstStyle/>
        <a:p>
          <a:endParaRPr lang="ru-RU"/>
        </a:p>
      </dgm:t>
    </dgm:pt>
    <dgm:pt modelId="{B0A27AE6-2503-4A2C-A4A9-0C521515CA6D}" type="sibTrans" cxnId="{EE148E0C-5ACA-44FA-9004-539A71F9E832}">
      <dgm:prSet/>
      <dgm:spPr/>
      <dgm:t>
        <a:bodyPr/>
        <a:lstStyle/>
        <a:p>
          <a:endParaRPr lang="ru-RU"/>
        </a:p>
      </dgm:t>
    </dgm:pt>
    <dgm:pt modelId="{F845E445-61C8-4E90-858F-E5930B2C6D68}">
      <dgm:prSet phldrT="[Текст]" custT="1"/>
      <dgm:spPr>
        <a:solidFill>
          <a:schemeClr val="bg2">
            <a:lumMod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Осуществление управленческих функций </a:t>
          </a:r>
        </a:p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3 587,9 т.р.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C61A72-4859-4FCC-BA5D-8B578CC4D558}" type="parTrans" cxnId="{11DDEE5E-EB87-434E-AA98-ABD21A5697CD}">
      <dgm:prSet/>
      <dgm:spPr/>
      <dgm:t>
        <a:bodyPr/>
        <a:lstStyle/>
        <a:p>
          <a:endParaRPr lang="ru-RU"/>
        </a:p>
      </dgm:t>
    </dgm:pt>
    <dgm:pt modelId="{360C3B46-E6CE-41DD-8C9D-13B9691FF0ED}" type="sibTrans" cxnId="{11DDEE5E-EB87-434E-AA98-ABD21A5697CD}">
      <dgm:prSet/>
      <dgm:spPr/>
      <dgm:t>
        <a:bodyPr/>
        <a:lstStyle/>
        <a:p>
          <a:endParaRPr lang="ru-RU"/>
        </a:p>
      </dgm:t>
    </dgm:pt>
    <dgm:pt modelId="{B41F66E2-9A73-4DE4-B1B4-F4852182140A}">
      <dgm:prSet phldrT="[Текст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Предоставление субсидий на повышение продуктивности в молочном скотоводстве                          68 542,4 т.р.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FCD489-15CF-49E2-8123-040A12D0B352}" type="parTrans" cxnId="{20C02B59-73CF-4756-B2ED-A5728CAA7474}">
      <dgm:prSet/>
      <dgm:spPr/>
      <dgm:t>
        <a:bodyPr/>
        <a:lstStyle/>
        <a:p>
          <a:endParaRPr lang="ru-RU"/>
        </a:p>
      </dgm:t>
    </dgm:pt>
    <dgm:pt modelId="{6553ABCE-A7CE-4480-B6F5-36ACC60B8443}" type="sibTrans" cxnId="{20C02B59-73CF-4756-B2ED-A5728CAA7474}">
      <dgm:prSet/>
      <dgm:spPr/>
      <dgm:t>
        <a:bodyPr/>
        <a:lstStyle/>
        <a:p>
          <a:endParaRPr lang="ru-RU"/>
        </a:p>
      </dgm:t>
    </dgm:pt>
    <dgm:pt modelId="{083FA2CD-6B71-4C3D-9728-A60E59692F35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Субсидия на возмещение части процентной</a:t>
          </a:r>
        </a:p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ставки по кредитам                                                                                    86,6 т.р.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1DD263-F305-4ACB-BC9F-EE43249AF748}" type="parTrans" cxnId="{9C857E9B-F53A-4967-ABED-B76AB6A87461}">
      <dgm:prSet/>
      <dgm:spPr/>
      <dgm:t>
        <a:bodyPr/>
        <a:lstStyle/>
        <a:p>
          <a:endParaRPr lang="ru-RU"/>
        </a:p>
      </dgm:t>
    </dgm:pt>
    <dgm:pt modelId="{641DFADD-FB8D-467D-AF17-F0D93A1011D2}" type="sibTrans" cxnId="{9C857E9B-F53A-4967-ABED-B76AB6A87461}">
      <dgm:prSet/>
      <dgm:spPr/>
      <dgm:t>
        <a:bodyPr/>
        <a:lstStyle/>
        <a:p>
          <a:endParaRPr lang="ru-RU"/>
        </a:p>
      </dgm:t>
    </dgm:pt>
    <dgm:pt modelId="{FD188D85-F38F-4BBD-B400-8889FC2DA1AB}">
      <dgm:prSet phldrT="[Текст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Премирование победителей областного конкурса в АПК Томской области </a:t>
          </a:r>
        </a:p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100,0 т.р.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312034-792E-44E5-A5E8-63EF73C6D8C0}" type="parTrans" cxnId="{3BF34B11-491D-4AC5-A08D-51483A8A39B7}">
      <dgm:prSet/>
      <dgm:spPr/>
      <dgm:t>
        <a:bodyPr/>
        <a:lstStyle/>
        <a:p>
          <a:endParaRPr lang="ru-RU"/>
        </a:p>
      </dgm:t>
    </dgm:pt>
    <dgm:pt modelId="{B72DDF24-0984-4385-A995-9900043EE316}" type="sibTrans" cxnId="{3BF34B11-491D-4AC5-A08D-51483A8A39B7}">
      <dgm:prSet/>
      <dgm:spPr/>
      <dgm:t>
        <a:bodyPr/>
        <a:lstStyle/>
        <a:p>
          <a:endParaRPr lang="ru-RU"/>
        </a:p>
      </dgm:t>
    </dgm:pt>
    <dgm:pt modelId="{E87CAF15-B674-4281-BE64-0C33ED4800DC}" type="pres">
      <dgm:prSet presAssocID="{B8F96CE4-BD90-461D-A67F-B44303E11300}" presName="linearFlow" presStyleCnt="0">
        <dgm:presLayoutVars>
          <dgm:dir/>
          <dgm:resizeHandles val="exact"/>
        </dgm:presLayoutVars>
      </dgm:prSet>
      <dgm:spPr/>
    </dgm:pt>
    <dgm:pt modelId="{9DE10DF8-A221-478B-B6AF-22C583ED91CC}" type="pres">
      <dgm:prSet presAssocID="{7A34A9F5-F747-408C-B19D-B0E8432A2C62}" presName="composite" presStyleCnt="0"/>
      <dgm:spPr/>
    </dgm:pt>
    <dgm:pt modelId="{09C07B77-D80B-409D-8363-8D78E22D1DA2}" type="pres">
      <dgm:prSet presAssocID="{7A34A9F5-F747-408C-B19D-B0E8432A2C62}" presName="imgShp" presStyleLbl="fgImgPlace1" presStyleIdx="0" presStyleCnt="5" custLinFactX="9108" custLinFactNeighborX="100000" custLinFactNeighborY="682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ED38B9DE-B845-429B-B76A-65961F2E6151}" type="pres">
      <dgm:prSet presAssocID="{7A34A9F5-F747-408C-B19D-B0E8432A2C62}" presName="txShp" presStyleLbl="node1" presStyleIdx="0" presStyleCnt="5" custScaleX="106032" custLinFactNeighborX="18569" custLinFactNeighborY="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9D8A4-1357-4A37-9982-438C67098D6F}" type="pres">
      <dgm:prSet presAssocID="{B0A27AE6-2503-4A2C-A4A9-0C521515CA6D}" presName="spacing" presStyleCnt="0"/>
      <dgm:spPr/>
    </dgm:pt>
    <dgm:pt modelId="{3195C770-110B-402D-83C3-7289B98945F3}" type="pres">
      <dgm:prSet presAssocID="{F845E445-61C8-4E90-858F-E5930B2C6D68}" presName="composite" presStyleCnt="0"/>
      <dgm:spPr/>
    </dgm:pt>
    <dgm:pt modelId="{0BCB88D4-777D-4761-AAF8-CE11168E3532}" type="pres">
      <dgm:prSet presAssocID="{F845E445-61C8-4E90-858F-E5930B2C6D68}" presName="imgShp" presStyleLbl="fgImgPlace1" presStyleIdx="1" presStyleCnt="5" custLinFactNeighborX="78209" custLinFactNeighborY="-19636"/>
      <dgm:spPr>
        <a:blipFill rotWithShape="1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0CF7850D-1B97-4B55-8ADD-F3FD5E88FC0B}" type="pres">
      <dgm:prSet presAssocID="{F845E445-61C8-4E90-858F-E5930B2C6D68}" presName="txShp" presStyleLbl="node1" presStyleIdx="1" presStyleCnt="5" custScaleX="103952" custLinFactNeighborX="12302" custLinFactNeighborY="-14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4F70F-DE88-4716-BD31-17D8349F29ED}" type="pres">
      <dgm:prSet presAssocID="{360C3B46-E6CE-41DD-8C9D-13B9691FF0ED}" presName="spacing" presStyleCnt="0"/>
      <dgm:spPr/>
    </dgm:pt>
    <dgm:pt modelId="{6E5A85B9-9369-40A5-AFA5-B63F6E4CA5C3}" type="pres">
      <dgm:prSet presAssocID="{B41F66E2-9A73-4DE4-B1B4-F4852182140A}" presName="composite" presStyleCnt="0"/>
      <dgm:spPr/>
    </dgm:pt>
    <dgm:pt modelId="{50200D12-CAB4-4606-B222-8328811FBF8E}" type="pres">
      <dgm:prSet presAssocID="{B41F66E2-9A73-4DE4-B1B4-F4852182140A}" presName="imgShp" presStyleLbl="fgImgPlace1" presStyleIdx="2" presStyleCnt="5" custLinFactNeighborX="-21791" custLinFactNeighborY="-27148"/>
      <dgm:spPr>
        <a:blipFill rotWithShape="1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A9F6457E-EBDE-4B35-A896-04180D3E7E3C}" type="pres">
      <dgm:prSet presAssocID="{B41F66E2-9A73-4DE4-B1B4-F4852182140A}" presName="txShp" presStyleLbl="node1" presStyleIdx="2" presStyleCnt="5" custScaleX="103952" custLinFactNeighborX="1512" custLinFactNeighborY="-12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C3C66-81D2-4FC2-8C0F-0711CAA1F709}" type="pres">
      <dgm:prSet presAssocID="{6553ABCE-A7CE-4480-B6F5-36ACC60B8443}" presName="spacing" presStyleCnt="0"/>
      <dgm:spPr/>
    </dgm:pt>
    <dgm:pt modelId="{0247BB25-E074-4D19-BCA7-88BFBE7EB8FE}" type="pres">
      <dgm:prSet presAssocID="{083FA2CD-6B71-4C3D-9728-A60E59692F35}" presName="composite" presStyleCnt="0"/>
      <dgm:spPr/>
    </dgm:pt>
    <dgm:pt modelId="{11DBB67F-77E8-4EBC-A4DC-2CAEB97C0A52}" type="pres">
      <dgm:prSet presAssocID="{083FA2CD-6B71-4C3D-9728-A60E59692F35}" presName="imgShp" presStyleLbl="fgImgPlace1" presStyleIdx="3" presStyleCnt="5" custLinFactNeighborX="-91803" custLinFactNeighborY="-9995"/>
      <dgm:spPr>
        <a:blipFill rotWithShape="1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42C154B1-7726-4057-9246-D7748BB4D8EB}" type="pres">
      <dgm:prSet presAssocID="{083FA2CD-6B71-4C3D-9728-A60E59692F35}" presName="txShp" presStyleLbl="node1" presStyleIdx="3" presStyleCnt="5" custScaleX="104229" custLinFactNeighborX="-11767" custLinFactNeighborY="-24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41A70-57D5-49C0-A5BA-46FBBCBF5591}" type="pres">
      <dgm:prSet presAssocID="{641DFADD-FB8D-467D-AF17-F0D93A1011D2}" presName="spacing" presStyleCnt="0"/>
      <dgm:spPr/>
    </dgm:pt>
    <dgm:pt modelId="{05F66E43-327A-4E7D-957E-C306B1262158}" type="pres">
      <dgm:prSet presAssocID="{FD188D85-F38F-4BBD-B400-8889FC2DA1AB}" presName="composite" presStyleCnt="0"/>
      <dgm:spPr/>
    </dgm:pt>
    <dgm:pt modelId="{8BCA570F-CC61-4383-8B4B-EFB391858FD1}" type="pres">
      <dgm:prSet presAssocID="{FD188D85-F38F-4BBD-B400-8889FC2DA1AB}" presName="imgShp" presStyleLbl="fgImgPlace1" presStyleIdx="4" presStyleCnt="5" custLinFactX="-84008" custLinFactNeighborX="-100000" custLinFactNeighborY="-7542"/>
      <dgm:spPr>
        <a:blipFill rotWithShape="1">
          <a:blip xmlns:r="http://schemas.openxmlformats.org/officeDocument/2006/relationships" r:embed="rId5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9B621D1B-B26C-4FB1-B46F-8CC46A82A4B4}" type="pres">
      <dgm:prSet presAssocID="{FD188D85-F38F-4BBD-B400-8889FC2DA1AB}" presName="txShp" presStyleLbl="node1" presStyleIdx="4" presStyleCnt="5" custScaleX="107118" custLinFactNeighborX="-12684" custLinFactNeighborY="-7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5E4230-6913-4A35-ABD2-89F6D30B4B3D}" type="presOf" srcId="{FD188D85-F38F-4BBD-B400-8889FC2DA1AB}" destId="{9B621D1B-B26C-4FB1-B46F-8CC46A82A4B4}" srcOrd="0" destOrd="0" presId="urn:microsoft.com/office/officeart/2005/8/layout/vList3#2"/>
    <dgm:cxn modelId="{9C857E9B-F53A-4967-ABED-B76AB6A87461}" srcId="{B8F96CE4-BD90-461D-A67F-B44303E11300}" destId="{083FA2CD-6B71-4C3D-9728-A60E59692F35}" srcOrd="3" destOrd="0" parTransId="{EC1DD263-F305-4ACB-BC9F-EE43249AF748}" sibTransId="{641DFADD-FB8D-467D-AF17-F0D93A1011D2}"/>
    <dgm:cxn modelId="{EE148E0C-5ACA-44FA-9004-539A71F9E832}" srcId="{B8F96CE4-BD90-461D-A67F-B44303E11300}" destId="{7A34A9F5-F747-408C-B19D-B0E8432A2C62}" srcOrd="0" destOrd="0" parTransId="{6C5E60A4-7A97-4898-B81F-482C23376E69}" sibTransId="{B0A27AE6-2503-4A2C-A4A9-0C521515CA6D}"/>
    <dgm:cxn modelId="{11DDEE5E-EB87-434E-AA98-ABD21A5697CD}" srcId="{B8F96CE4-BD90-461D-A67F-B44303E11300}" destId="{F845E445-61C8-4E90-858F-E5930B2C6D68}" srcOrd="1" destOrd="0" parTransId="{57C61A72-4859-4FCC-BA5D-8B578CC4D558}" sibTransId="{360C3B46-E6CE-41DD-8C9D-13B9691FF0ED}"/>
    <dgm:cxn modelId="{3BF34B11-491D-4AC5-A08D-51483A8A39B7}" srcId="{B8F96CE4-BD90-461D-A67F-B44303E11300}" destId="{FD188D85-F38F-4BBD-B400-8889FC2DA1AB}" srcOrd="4" destOrd="0" parTransId="{4B312034-792E-44E5-A5E8-63EF73C6D8C0}" sibTransId="{B72DDF24-0984-4385-A995-9900043EE316}"/>
    <dgm:cxn modelId="{31B77B40-34FC-499D-95FF-5DBF8E767B07}" type="presOf" srcId="{F845E445-61C8-4E90-858F-E5930B2C6D68}" destId="{0CF7850D-1B97-4B55-8ADD-F3FD5E88FC0B}" srcOrd="0" destOrd="0" presId="urn:microsoft.com/office/officeart/2005/8/layout/vList3#2"/>
    <dgm:cxn modelId="{CD0357F5-4096-4907-A028-7D4A100D5E45}" type="presOf" srcId="{083FA2CD-6B71-4C3D-9728-A60E59692F35}" destId="{42C154B1-7726-4057-9246-D7748BB4D8EB}" srcOrd="0" destOrd="0" presId="urn:microsoft.com/office/officeart/2005/8/layout/vList3#2"/>
    <dgm:cxn modelId="{CE284549-071B-44F9-A7EE-B15B505E4FC8}" type="presOf" srcId="{B8F96CE4-BD90-461D-A67F-B44303E11300}" destId="{E87CAF15-B674-4281-BE64-0C33ED4800DC}" srcOrd="0" destOrd="0" presId="urn:microsoft.com/office/officeart/2005/8/layout/vList3#2"/>
    <dgm:cxn modelId="{3A2F35A2-A48C-4E61-879F-EA6A96C6F3A7}" type="presOf" srcId="{B41F66E2-9A73-4DE4-B1B4-F4852182140A}" destId="{A9F6457E-EBDE-4B35-A896-04180D3E7E3C}" srcOrd="0" destOrd="0" presId="urn:microsoft.com/office/officeart/2005/8/layout/vList3#2"/>
    <dgm:cxn modelId="{C6E4D1B8-FAC3-4080-A153-6D306F3C4AFE}" type="presOf" srcId="{7A34A9F5-F747-408C-B19D-B0E8432A2C62}" destId="{ED38B9DE-B845-429B-B76A-65961F2E6151}" srcOrd="0" destOrd="0" presId="urn:microsoft.com/office/officeart/2005/8/layout/vList3#2"/>
    <dgm:cxn modelId="{20C02B59-73CF-4756-B2ED-A5728CAA7474}" srcId="{B8F96CE4-BD90-461D-A67F-B44303E11300}" destId="{B41F66E2-9A73-4DE4-B1B4-F4852182140A}" srcOrd="2" destOrd="0" parTransId="{98FCD489-15CF-49E2-8123-040A12D0B352}" sibTransId="{6553ABCE-A7CE-4480-B6F5-36ACC60B8443}"/>
    <dgm:cxn modelId="{B2384599-B536-4E9A-8F82-C9D8634F7730}" type="presParOf" srcId="{E87CAF15-B674-4281-BE64-0C33ED4800DC}" destId="{9DE10DF8-A221-478B-B6AF-22C583ED91CC}" srcOrd="0" destOrd="0" presId="urn:microsoft.com/office/officeart/2005/8/layout/vList3#2"/>
    <dgm:cxn modelId="{BBD107E0-F275-4B9D-96A5-3B8AB3EF7F2A}" type="presParOf" srcId="{9DE10DF8-A221-478B-B6AF-22C583ED91CC}" destId="{09C07B77-D80B-409D-8363-8D78E22D1DA2}" srcOrd="0" destOrd="0" presId="urn:microsoft.com/office/officeart/2005/8/layout/vList3#2"/>
    <dgm:cxn modelId="{ABE8445E-D00E-492D-9DB8-0DC6CAE7D680}" type="presParOf" srcId="{9DE10DF8-A221-478B-B6AF-22C583ED91CC}" destId="{ED38B9DE-B845-429B-B76A-65961F2E6151}" srcOrd="1" destOrd="0" presId="urn:microsoft.com/office/officeart/2005/8/layout/vList3#2"/>
    <dgm:cxn modelId="{79C5BA5C-1A51-4E2C-BBB6-B70A28341F15}" type="presParOf" srcId="{E87CAF15-B674-4281-BE64-0C33ED4800DC}" destId="{0649D8A4-1357-4A37-9982-438C67098D6F}" srcOrd="1" destOrd="0" presId="urn:microsoft.com/office/officeart/2005/8/layout/vList3#2"/>
    <dgm:cxn modelId="{E71A1A5B-5C6E-4390-AEE5-5A3552E52E6A}" type="presParOf" srcId="{E87CAF15-B674-4281-BE64-0C33ED4800DC}" destId="{3195C770-110B-402D-83C3-7289B98945F3}" srcOrd="2" destOrd="0" presId="urn:microsoft.com/office/officeart/2005/8/layout/vList3#2"/>
    <dgm:cxn modelId="{4DF40304-84CD-4BEB-862A-55597758F706}" type="presParOf" srcId="{3195C770-110B-402D-83C3-7289B98945F3}" destId="{0BCB88D4-777D-4761-AAF8-CE11168E3532}" srcOrd="0" destOrd="0" presId="urn:microsoft.com/office/officeart/2005/8/layout/vList3#2"/>
    <dgm:cxn modelId="{C99472F2-1B0C-4FB6-BF28-BBC262248FF2}" type="presParOf" srcId="{3195C770-110B-402D-83C3-7289B98945F3}" destId="{0CF7850D-1B97-4B55-8ADD-F3FD5E88FC0B}" srcOrd="1" destOrd="0" presId="urn:microsoft.com/office/officeart/2005/8/layout/vList3#2"/>
    <dgm:cxn modelId="{26D44169-F5C7-43A1-BC02-0C525F2A6A11}" type="presParOf" srcId="{E87CAF15-B674-4281-BE64-0C33ED4800DC}" destId="{0BA4F70F-DE88-4716-BD31-17D8349F29ED}" srcOrd="3" destOrd="0" presId="urn:microsoft.com/office/officeart/2005/8/layout/vList3#2"/>
    <dgm:cxn modelId="{8DB6FFC1-09AA-47C2-ADFC-3D1271F34E68}" type="presParOf" srcId="{E87CAF15-B674-4281-BE64-0C33ED4800DC}" destId="{6E5A85B9-9369-40A5-AFA5-B63F6E4CA5C3}" srcOrd="4" destOrd="0" presId="urn:microsoft.com/office/officeart/2005/8/layout/vList3#2"/>
    <dgm:cxn modelId="{80505777-BAB8-48F8-AC8A-AE66E6ED1EA8}" type="presParOf" srcId="{6E5A85B9-9369-40A5-AFA5-B63F6E4CA5C3}" destId="{50200D12-CAB4-4606-B222-8328811FBF8E}" srcOrd="0" destOrd="0" presId="urn:microsoft.com/office/officeart/2005/8/layout/vList3#2"/>
    <dgm:cxn modelId="{19AB9DD5-BA49-4D2F-930C-464198CC67CB}" type="presParOf" srcId="{6E5A85B9-9369-40A5-AFA5-B63F6E4CA5C3}" destId="{A9F6457E-EBDE-4B35-A896-04180D3E7E3C}" srcOrd="1" destOrd="0" presId="urn:microsoft.com/office/officeart/2005/8/layout/vList3#2"/>
    <dgm:cxn modelId="{0707A16E-48CC-473B-88EC-DE9CCD7E060F}" type="presParOf" srcId="{E87CAF15-B674-4281-BE64-0C33ED4800DC}" destId="{B2AC3C66-81D2-4FC2-8C0F-0711CAA1F709}" srcOrd="5" destOrd="0" presId="urn:microsoft.com/office/officeart/2005/8/layout/vList3#2"/>
    <dgm:cxn modelId="{E1EC07FC-8D71-45D4-A61C-F4A1E6221F46}" type="presParOf" srcId="{E87CAF15-B674-4281-BE64-0C33ED4800DC}" destId="{0247BB25-E074-4D19-BCA7-88BFBE7EB8FE}" srcOrd="6" destOrd="0" presId="urn:microsoft.com/office/officeart/2005/8/layout/vList3#2"/>
    <dgm:cxn modelId="{B57E1751-11D5-438E-9ACE-60601D6FEAFA}" type="presParOf" srcId="{0247BB25-E074-4D19-BCA7-88BFBE7EB8FE}" destId="{11DBB67F-77E8-4EBC-A4DC-2CAEB97C0A52}" srcOrd="0" destOrd="0" presId="urn:microsoft.com/office/officeart/2005/8/layout/vList3#2"/>
    <dgm:cxn modelId="{E43CD125-1DA5-429A-93B9-01B00E7C3DC6}" type="presParOf" srcId="{0247BB25-E074-4D19-BCA7-88BFBE7EB8FE}" destId="{42C154B1-7726-4057-9246-D7748BB4D8EB}" srcOrd="1" destOrd="0" presId="urn:microsoft.com/office/officeart/2005/8/layout/vList3#2"/>
    <dgm:cxn modelId="{9E44A034-2E35-4F54-A7CD-4FBC5C463AB1}" type="presParOf" srcId="{E87CAF15-B674-4281-BE64-0C33ED4800DC}" destId="{F4341A70-57D5-49C0-A5BA-46FBBCBF5591}" srcOrd="7" destOrd="0" presId="urn:microsoft.com/office/officeart/2005/8/layout/vList3#2"/>
    <dgm:cxn modelId="{24B220B1-1E50-4884-89DB-8E2105B31F50}" type="presParOf" srcId="{E87CAF15-B674-4281-BE64-0C33ED4800DC}" destId="{05F66E43-327A-4E7D-957E-C306B1262158}" srcOrd="8" destOrd="0" presId="urn:microsoft.com/office/officeart/2005/8/layout/vList3#2"/>
    <dgm:cxn modelId="{8EAFA012-BDBF-4DAA-8C1B-CA4D24313F5D}" type="presParOf" srcId="{05F66E43-327A-4E7D-957E-C306B1262158}" destId="{8BCA570F-CC61-4383-8B4B-EFB391858FD1}" srcOrd="0" destOrd="0" presId="urn:microsoft.com/office/officeart/2005/8/layout/vList3#2"/>
    <dgm:cxn modelId="{7AB9E081-A974-451F-A3C8-295BB1C371FF}" type="presParOf" srcId="{05F66E43-327A-4E7D-957E-C306B1262158}" destId="{9B621D1B-B26C-4FB1-B46F-8CC46A82A4B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5B877E-9B83-42B6-82CD-16A7CF543F4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6FA1A4-86A5-453D-967F-F73A65DC94A2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Жилищное хозяйство</a:t>
          </a:r>
        </a:p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 12,5 т.руб. </a:t>
          </a:r>
        </a:p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(100 %) Экспертиза здания с. </a:t>
          </a:r>
          <a:r>
            <a:rPr lang="ru-RU" sz="1600" b="1" dirty="0" err="1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Уртам</a:t>
          </a:r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, ул. Ленина,31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1E87B5-AA40-4688-9105-636F1EB9DCCD}" type="parTrans" cxnId="{37303E75-54FB-4371-9FA1-577D228F85BD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611955-12DF-4025-8B11-1E70642FF883}" type="sibTrans" cxnId="{37303E75-54FB-4371-9FA1-577D228F85BD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8F524C-0F78-48FF-90F4-AA45624FD79B}">
      <dgm:prSet phldrT="[Текст]" custT="1"/>
      <dgm:spPr>
        <a:solidFill>
          <a:schemeClr val="accent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Коммунальное хозяйство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18 194, 1 т.руб. 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(85,9 %)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2330EE-F298-445F-99B1-28FFC2BF9633}" type="parTrans" cxnId="{E7E79B52-DA8C-488F-B9D8-0E9FB8E103E6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982BBF-24B9-4871-B541-C98DE672F751}" type="sibTrans" cxnId="{E7E79B52-DA8C-488F-B9D8-0E9FB8E103E6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339450-4FC9-46B8-876E-A75CC1DABBBD}">
      <dgm:prSet phldrT="[Текст]" custT="1"/>
      <dgm:spPr>
        <a:solidFill>
          <a:srgbClr val="FFFF00"/>
        </a:solidFill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Благоустройство</a:t>
          </a:r>
        </a:p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 5 656,7 т. руб.</a:t>
          </a:r>
        </a:p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(100 %)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28A196-4FE8-4854-96AA-B3CFDAAE38B5}" type="parTrans" cxnId="{0BA29395-67F1-4561-9AAD-1FA9BE88F918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001977-A755-4500-8917-CF1E4382CFA9}" type="sibTrans" cxnId="{0BA29395-67F1-4561-9AAD-1FA9BE88F918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B9A52F-DE1A-4344-A2D3-4E582F5F8732}" type="pres">
      <dgm:prSet presAssocID="{0F5B877E-9B83-42B6-82CD-16A7CF543F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2B4E31-D7A5-4147-8729-48F06C2E7178}" type="pres">
      <dgm:prSet presAssocID="{0F5B877E-9B83-42B6-82CD-16A7CF543F42}" presName="cycle" presStyleCnt="0"/>
      <dgm:spPr/>
    </dgm:pt>
    <dgm:pt modelId="{71D712D0-5DD6-4984-ABD5-FC0119F009D1}" type="pres">
      <dgm:prSet presAssocID="{626FA1A4-86A5-453D-967F-F73A65DC94A2}" presName="nodeFirstNode" presStyleLbl="node1" presStyleIdx="0" presStyleCnt="3" custScaleX="212448" custRadScaleRad="84279" custRadScaleInc="-49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BEEDD-08ED-4E64-81BC-563F9503B1A6}" type="pres">
      <dgm:prSet presAssocID="{CF611955-12DF-4025-8B11-1E70642FF88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8D34C85-5515-4F4E-948B-A71ADC8ADFA7}" type="pres">
      <dgm:prSet presAssocID="{7C8F524C-0F78-48FF-90F4-AA45624FD79B}" presName="nodeFollowingNodes" presStyleLbl="node1" presStyleIdx="1" presStyleCnt="3" custScaleX="212448" custRadScaleRad="58840" custRadScaleInc="136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4A7DD-A815-4CFE-B480-00EA15B6B30C}" type="pres">
      <dgm:prSet presAssocID="{7A339450-4FC9-46B8-876E-A75CC1DABBBD}" presName="nodeFollowingNodes" presStyleLbl="node1" presStyleIdx="2" presStyleCnt="3" custScaleX="212448" custRadScaleRad="120825" custRadScaleInc="-67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A29395-67F1-4561-9AAD-1FA9BE88F918}" srcId="{0F5B877E-9B83-42B6-82CD-16A7CF543F42}" destId="{7A339450-4FC9-46B8-876E-A75CC1DABBBD}" srcOrd="2" destOrd="0" parTransId="{4728A196-4FE8-4854-96AA-B3CFDAAE38B5}" sibTransId="{20001977-A755-4500-8917-CF1E4382CFA9}"/>
    <dgm:cxn modelId="{7302CBB3-EFAB-4D86-82B0-3F37533DD5EF}" type="presOf" srcId="{CF611955-12DF-4025-8B11-1E70642FF883}" destId="{4C8BEEDD-08ED-4E64-81BC-563F9503B1A6}" srcOrd="0" destOrd="0" presId="urn:microsoft.com/office/officeart/2005/8/layout/cycle3"/>
    <dgm:cxn modelId="{E7E79B52-DA8C-488F-B9D8-0E9FB8E103E6}" srcId="{0F5B877E-9B83-42B6-82CD-16A7CF543F42}" destId="{7C8F524C-0F78-48FF-90F4-AA45624FD79B}" srcOrd="1" destOrd="0" parTransId="{9B2330EE-F298-445F-99B1-28FFC2BF9633}" sibTransId="{FF982BBF-24B9-4871-B541-C98DE672F751}"/>
    <dgm:cxn modelId="{9C03BB4D-D56C-4411-B2F2-7DB9B9E6C04C}" type="presOf" srcId="{0F5B877E-9B83-42B6-82CD-16A7CF543F42}" destId="{6BB9A52F-DE1A-4344-A2D3-4E582F5F8732}" srcOrd="0" destOrd="0" presId="urn:microsoft.com/office/officeart/2005/8/layout/cycle3"/>
    <dgm:cxn modelId="{FDC5EB18-79EC-45FA-9AF2-3ABD916DF956}" type="presOf" srcId="{626FA1A4-86A5-453D-967F-F73A65DC94A2}" destId="{71D712D0-5DD6-4984-ABD5-FC0119F009D1}" srcOrd="0" destOrd="0" presId="urn:microsoft.com/office/officeart/2005/8/layout/cycle3"/>
    <dgm:cxn modelId="{9F924867-6D6F-43B3-BFEF-B75EFD7A1339}" type="presOf" srcId="{7A339450-4FC9-46B8-876E-A75CC1DABBBD}" destId="{CB64A7DD-A815-4CFE-B480-00EA15B6B30C}" srcOrd="0" destOrd="0" presId="urn:microsoft.com/office/officeart/2005/8/layout/cycle3"/>
    <dgm:cxn modelId="{37303E75-54FB-4371-9FA1-577D228F85BD}" srcId="{0F5B877E-9B83-42B6-82CD-16A7CF543F42}" destId="{626FA1A4-86A5-453D-967F-F73A65DC94A2}" srcOrd="0" destOrd="0" parTransId="{EC1E87B5-AA40-4688-9105-636F1EB9DCCD}" sibTransId="{CF611955-12DF-4025-8B11-1E70642FF883}"/>
    <dgm:cxn modelId="{E61343B8-492E-4156-898D-1A9C18721377}" type="presOf" srcId="{7C8F524C-0F78-48FF-90F4-AA45624FD79B}" destId="{88D34C85-5515-4F4E-948B-A71ADC8ADFA7}" srcOrd="0" destOrd="0" presId="urn:microsoft.com/office/officeart/2005/8/layout/cycle3"/>
    <dgm:cxn modelId="{3ECA8363-64E1-4300-8FF5-4D6F403DCB57}" type="presParOf" srcId="{6BB9A52F-DE1A-4344-A2D3-4E582F5F8732}" destId="{3A2B4E31-D7A5-4147-8729-48F06C2E7178}" srcOrd="0" destOrd="0" presId="urn:microsoft.com/office/officeart/2005/8/layout/cycle3"/>
    <dgm:cxn modelId="{75C56405-A1D5-492F-BB7C-FFEE459427D9}" type="presParOf" srcId="{3A2B4E31-D7A5-4147-8729-48F06C2E7178}" destId="{71D712D0-5DD6-4984-ABD5-FC0119F009D1}" srcOrd="0" destOrd="0" presId="urn:microsoft.com/office/officeart/2005/8/layout/cycle3"/>
    <dgm:cxn modelId="{E49A15EA-9F6F-4DFE-8B96-86F9FB6CCE4A}" type="presParOf" srcId="{3A2B4E31-D7A5-4147-8729-48F06C2E7178}" destId="{4C8BEEDD-08ED-4E64-81BC-563F9503B1A6}" srcOrd="1" destOrd="0" presId="urn:microsoft.com/office/officeart/2005/8/layout/cycle3"/>
    <dgm:cxn modelId="{9243FBB7-F568-4221-9DC0-6A1551D30365}" type="presParOf" srcId="{3A2B4E31-D7A5-4147-8729-48F06C2E7178}" destId="{88D34C85-5515-4F4E-948B-A71ADC8ADFA7}" srcOrd="2" destOrd="0" presId="urn:microsoft.com/office/officeart/2005/8/layout/cycle3"/>
    <dgm:cxn modelId="{F03DE86B-0641-4C25-8393-A250DE5A9066}" type="presParOf" srcId="{3A2B4E31-D7A5-4147-8729-48F06C2E7178}" destId="{CB64A7DD-A815-4CFE-B480-00EA15B6B30C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513C41-3DD5-44F2-99E7-A3B763ACD97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62445D2-FC70-4051-A179-BD1D838815B2}">
      <dgm:prSet phldrT="[Текст]" custT="1"/>
      <dgm:spPr>
        <a:solidFill>
          <a:schemeClr val="bg2">
            <a:lumMod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Аварийно-ремонтные работы на водопроводах</a:t>
          </a:r>
        </a:p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 346,1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.(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с.Малиновка,с.Вороново,с.Зайцево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800" b="1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495F6B-C0A7-466E-988D-F1B6B4C8102E}" type="parTrans" cxnId="{61D1BE64-1F58-4444-8F74-C843AC4643A8}">
      <dgm:prSet/>
      <dgm:spPr/>
      <dgm:t>
        <a:bodyPr/>
        <a:lstStyle/>
        <a:p>
          <a:endParaRPr lang="ru-RU"/>
        </a:p>
      </dgm:t>
    </dgm:pt>
    <dgm:pt modelId="{B8B25E56-936C-4B4F-A1BC-648140C0631A}" type="sibTrans" cxnId="{61D1BE64-1F58-4444-8F74-C843AC4643A8}">
      <dgm:prSet/>
      <dgm:spPr/>
      <dgm:t>
        <a:bodyPr/>
        <a:lstStyle/>
        <a:p>
          <a:endParaRPr lang="ru-RU"/>
        </a:p>
      </dgm:t>
    </dgm:pt>
    <dgm:pt modelId="{12C890ED-D456-4035-8847-695E23CCA2B4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Устройство промывочных колодцев 284,9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 (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с.Малиновка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, с.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Десятово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, с. Батурино, д.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Ерестная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д.Еловка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800" b="1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F031DF-62F2-4D9E-9D46-BC7E75E1E09D}" type="parTrans" cxnId="{25233741-D4A5-4EEE-B5B3-20F99A30E5D4}">
      <dgm:prSet/>
      <dgm:spPr/>
      <dgm:t>
        <a:bodyPr/>
        <a:lstStyle/>
        <a:p>
          <a:endParaRPr lang="ru-RU"/>
        </a:p>
      </dgm:t>
    </dgm:pt>
    <dgm:pt modelId="{CD19B2E4-BC28-4F70-AAC9-E746C5D455FF}" type="sibTrans" cxnId="{25233741-D4A5-4EEE-B5B3-20F99A30E5D4}">
      <dgm:prSet/>
      <dgm:spPr/>
      <dgm:t>
        <a:bodyPr/>
        <a:lstStyle/>
        <a:p>
          <a:endParaRPr lang="ru-RU"/>
        </a:p>
      </dgm:t>
    </dgm:pt>
    <dgm:pt modelId="{015F54B8-40D4-43F7-87B8-B5D6ED0F883C}">
      <dgm:prSet phldrT="[Текст]" custT="1"/>
      <dgm:spPr>
        <a:solidFill>
          <a:schemeClr val="bg2">
            <a:lumMod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Возмещение затрат за услуги по теплоснабжению 6 025, 7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 ООО «СТЭ»; МУП «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Комремстройхоз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» 841,1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b="1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DCD2DA-3201-434C-BDBC-78F617A846B0}" type="parTrans" cxnId="{059DC039-5F99-4137-8780-EA499B318A5C}">
      <dgm:prSet/>
      <dgm:spPr/>
      <dgm:t>
        <a:bodyPr/>
        <a:lstStyle/>
        <a:p>
          <a:endParaRPr lang="ru-RU"/>
        </a:p>
      </dgm:t>
    </dgm:pt>
    <dgm:pt modelId="{26D88CC7-62B7-4DE7-9537-81C06BDCC1E1}" type="sibTrans" cxnId="{059DC039-5F99-4137-8780-EA499B318A5C}">
      <dgm:prSet/>
      <dgm:spPr/>
      <dgm:t>
        <a:bodyPr/>
        <a:lstStyle/>
        <a:p>
          <a:endParaRPr lang="ru-RU"/>
        </a:p>
      </dgm:t>
    </dgm:pt>
    <dgm:pt modelId="{F5B4288C-E369-44F6-A207-7EB7184D9C10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Реконструкция сетей водоснабжения</a:t>
          </a:r>
        </a:p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с.Песочнодубровка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 3 403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800" b="1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05AAE0-B31C-45B7-A48A-504642225585}" type="parTrans" cxnId="{8543A189-C6BE-422B-9DF8-134BB6C7DFA1}">
      <dgm:prSet/>
      <dgm:spPr/>
      <dgm:t>
        <a:bodyPr/>
        <a:lstStyle/>
        <a:p>
          <a:endParaRPr lang="ru-RU"/>
        </a:p>
      </dgm:t>
    </dgm:pt>
    <dgm:pt modelId="{C89BAE45-B55C-4804-8774-C051EE0CCEF3}" type="sibTrans" cxnId="{8543A189-C6BE-422B-9DF8-134BB6C7DFA1}">
      <dgm:prSet/>
      <dgm:spPr/>
      <dgm:t>
        <a:bodyPr/>
        <a:lstStyle/>
        <a:p>
          <a:endParaRPr lang="ru-RU"/>
        </a:p>
      </dgm:t>
    </dgm:pt>
    <dgm:pt modelId="{6DB9CA2E-8078-492B-9E43-2A314E9FC46F}">
      <dgm:prSet phldrT="[Текст]" custT="1"/>
      <dgm:spPr>
        <a:solidFill>
          <a:schemeClr val="bg2">
            <a:lumMod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Замена дымовой трубы с. Вороново 414, 1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.; кап. ремонт теплосети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с.Уртам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214 т. р.</a:t>
          </a:r>
          <a:endParaRPr lang="ru-RU" sz="1800" b="1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4201A-D45C-453C-84EF-CF33838231C1}" type="parTrans" cxnId="{3860B12C-D057-4EE3-992B-7C6D25AB7A1C}">
      <dgm:prSet/>
      <dgm:spPr/>
      <dgm:t>
        <a:bodyPr/>
        <a:lstStyle/>
        <a:p>
          <a:endParaRPr lang="ru-RU"/>
        </a:p>
      </dgm:t>
    </dgm:pt>
    <dgm:pt modelId="{779ED9CC-16B1-4D22-9FD5-47F9F7141F83}" type="sibTrans" cxnId="{3860B12C-D057-4EE3-992B-7C6D25AB7A1C}">
      <dgm:prSet/>
      <dgm:spPr/>
      <dgm:t>
        <a:bodyPr/>
        <a:lstStyle/>
        <a:p>
          <a:endParaRPr lang="ru-RU"/>
        </a:p>
      </dgm:t>
    </dgm:pt>
    <dgm:pt modelId="{9E4BF32B-9F86-4FFC-9132-4A2453CBEC05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Возмещение затрат по содержанию «комплекса водоочистки Гейзер-ТМ 1,5» 272,4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D8FFE77D-717E-419F-864E-113EE19A0091}" type="parTrans" cxnId="{5EAAE403-B93D-43E8-AF1B-36952CE04D82}">
      <dgm:prSet/>
      <dgm:spPr/>
      <dgm:t>
        <a:bodyPr/>
        <a:lstStyle/>
        <a:p>
          <a:endParaRPr lang="ru-RU"/>
        </a:p>
      </dgm:t>
    </dgm:pt>
    <dgm:pt modelId="{2C25B41C-3445-4F42-AC1D-94BB7FE9DD97}" type="sibTrans" cxnId="{5EAAE403-B93D-43E8-AF1B-36952CE04D82}">
      <dgm:prSet/>
      <dgm:spPr/>
      <dgm:t>
        <a:bodyPr/>
        <a:lstStyle/>
        <a:p>
          <a:endParaRPr lang="ru-RU"/>
        </a:p>
      </dgm:t>
    </dgm:pt>
    <dgm:pt modelId="{FFC14A3D-B256-46A6-96C7-45320C5098AD}">
      <dgm:prSet phldrT="[Текст]" custT="1"/>
      <dgm:spPr>
        <a:solidFill>
          <a:schemeClr val="bg2">
            <a:lumMod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Субсидия на утилизацию твердых коммунальных отходов</a:t>
          </a:r>
        </a:p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348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 (полигон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с.Кожевниково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2AEE049C-EAB1-415E-8685-2490177BF90E}" type="parTrans" cxnId="{72CE81FF-8C3A-4F97-A66C-944B36042778}">
      <dgm:prSet/>
      <dgm:spPr/>
      <dgm:t>
        <a:bodyPr/>
        <a:lstStyle/>
        <a:p>
          <a:endParaRPr lang="ru-RU"/>
        </a:p>
      </dgm:t>
    </dgm:pt>
    <dgm:pt modelId="{050E0750-8F60-4518-B49A-BBB6663B7AF5}" type="sibTrans" cxnId="{72CE81FF-8C3A-4F97-A66C-944B36042778}">
      <dgm:prSet/>
      <dgm:spPr/>
      <dgm:t>
        <a:bodyPr/>
        <a:lstStyle/>
        <a:p>
          <a:endParaRPr lang="ru-RU"/>
        </a:p>
      </dgm:t>
    </dgm:pt>
    <dgm:pt modelId="{574C4C5B-2990-4571-85EE-211528C779D2}" type="pres">
      <dgm:prSet presAssocID="{5A513C41-3DD5-44F2-99E7-A3B763ACD9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B15C1-3E28-42C8-9591-4682E6271715}" type="pres">
      <dgm:prSet presAssocID="{D62445D2-FC70-4051-A179-BD1D838815B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1B368-CCB4-4432-9032-B27EEDAAE6DE}" type="pres">
      <dgm:prSet presAssocID="{B8B25E56-936C-4B4F-A1BC-648140C0631A}" presName="spacer" presStyleCnt="0"/>
      <dgm:spPr/>
      <dgm:t>
        <a:bodyPr/>
        <a:lstStyle/>
        <a:p>
          <a:endParaRPr lang="ru-RU"/>
        </a:p>
      </dgm:t>
    </dgm:pt>
    <dgm:pt modelId="{E0BCE256-5C49-4A40-B763-567A9176C40B}" type="pres">
      <dgm:prSet presAssocID="{12C890ED-D456-4035-8847-695E23CCA2B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E0943-9EBF-491E-A8F6-F6580094E917}" type="pres">
      <dgm:prSet presAssocID="{CD19B2E4-BC28-4F70-AAC9-E746C5D455FF}" presName="spacer" presStyleCnt="0"/>
      <dgm:spPr/>
      <dgm:t>
        <a:bodyPr/>
        <a:lstStyle/>
        <a:p>
          <a:endParaRPr lang="ru-RU"/>
        </a:p>
      </dgm:t>
    </dgm:pt>
    <dgm:pt modelId="{2694DD87-92EE-4F72-8D8F-4C2947CE0BA6}" type="pres">
      <dgm:prSet presAssocID="{015F54B8-40D4-43F7-87B8-B5D6ED0F883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B97F3-C396-49CA-9FEB-964CDAF25791}" type="pres">
      <dgm:prSet presAssocID="{26D88CC7-62B7-4DE7-9537-81C06BDCC1E1}" presName="spacer" presStyleCnt="0"/>
      <dgm:spPr/>
      <dgm:t>
        <a:bodyPr/>
        <a:lstStyle/>
        <a:p>
          <a:endParaRPr lang="ru-RU"/>
        </a:p>
      </dgm:t>
    </dgm:pt>
    <dgm:pt modelId="{6702ECCA-F333-4D26-9848-5F4A056025D9}" type="pres">
      <dgm:prSet presAssocID="{F5B4288C-E369-44F6-A207-7EB7184D9C10}" presName="parentText" presStyleLbl="node1" presStyleIdx="3" presStyleCnt="7" custLinFactNeighborX="792" custLinFactNeighborY="-369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56F10-D32B-4AE0-8C07-ECEFE0DEB1B4}" type="pres">
      <dgm:prSet presAssocID="{C89BAE45-B55C-4804-8774-C051EE0CCEF3}" presName="spacer" presStyleCnt="0"/>
      <dgm:spPr/>
      <dgm:t>
        <a:bodyPr/>
        <a:lstStyle/>
        <a:p>
          <a:endParaRPr lang="ru-RU"/>
        </a:p>
      </dgm:t>
    </dgm:pt>
    <dgm:pt modelId="{BF797068-C2EE-43CF-91F0-A95C0D6E8C23}" type="pres">
      <dgm:prSet presAssocID="{6DB9CA2E-8078-492B-9E43-2A314E9FC46F}" presName="parentText" presStyleLbl="node1" presStyleIdx="4" presStyleCnt="7" custLinFactNeighborX="792" custLinFactNeighborY="151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2A514-AE88-41DC-8AC7-9B1F1B2C8668}" type="pres">
      <dgm:prSet presAssocID="{779ED9CC-16B1-4D22-9FD5-47F9F7141F83}" presName="spacer" presStyleCnt="0"/>
      <dgm:spPr/>
      <dgm:t>
        <a:bodyPr/>
        <a:lstStyle/>
        <a:p>
          <a:endParaRPr lang="ru-RU"/>
        </a:p>
      </dgm:t>
    </dgm:pt>
    <dgm:pt modelId="{11B75BA4-2457-4E99-A3E9-6A7011C72E77}" type="pres">
      <dgm:prSet presAssocID="{9E4BF32B-9F86-4FFC-9132-4A2453CBEC0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7D156-9459-4BF8-A823-EB0A70B24386}" type="pres">
      <dgm:prSet presAssocID="{2C25B41C-3445-4F42-AC1D-94BB7FE9DD97}" presName="spacer" presStyleCnt="0"/>
      <dgm:spPr/>
      <dgm:t>
        <a:bodyPr/>
        <a:lstStyle/>
        <a:p>
          <a:endParaRPr lang="ru-RU"/>
        </a:p>
      </dgm:t>
    </dgm:pt>
    <dgm:pt modelId="{07C07A4E-1C39-458D-BD07-2EB13C216F5A}" type="pres">
      <dgm:prSet presAssocID="{FFC14A3D-B256-46A6-96C7-45320C5098A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10CAE8-A286-48B9-8DCD-1F2700AC782A}" type="presOf" srcId="{F5B4288C-E369-44F6-A207-7EB7184D9C10}" destId="{6702ECCA-F333-4D26-9848-5F4A056025D9}" srcOrd="0" destOrd="0" presId="urn:microsoft.com/office/officeart/2005/8/layout/vList2"/>
    <dgm:cxn modelId="{5EAAE403-B93D-43E8-AF1B-36952CE04D82}" srcId="{5A513C41-3DD5-44F2-99E7-A3B763ACD97C}" destId="{9E4BF32B-9F86-4FFC-9132-4A2453CBEC05}" srcOrd="5" destOrd="0" parTransId="{D8FFE77D-717E-419F-864E-113EE19A0091}" sibTransId="{2C25B41C-3445-4F42-AC1D-94BB7FE9DD97}"/>
    <dgm:cxn modelId="{3860B12C-D057-4EE3-992B-7C6D25AB7A1C}" srcId="{5A513C41-3DD5-44F2-99E7-A3B763ACD97C}" destId="{6DB9CA2E-8078-492B-9E43-2A314E9FC46F}" srcOrd="4" destOrd="0" parTransId="{2814201A-D45C-453C-84EF-CF33838231C1}" sibTransId="{779ED9CC-16B1-4D22-9FD5-47F9F7141F83}"/>
    <dgm:cxn modelId="{AD621FE4-CD18-4363-985B-A7974298BD68}" type="presOf" srcId="{9E4BF32B-9F86-4FFC-9132-4A2453CBEC05}" destId="{11B75BA4-2457-4E99-A3E9-6A7011C72E77}" srcOrd="0" destOrd="0" presId="urn:microsoft.com/office/officeart/2005/8/layout/vList2"/>
    <dgm:cxn modelId="{8543A189-C6BE-422B-9DF8-134BB6C7DFA1}" srcId="{5A513C41-3DD5-44F2-99E7-A3B763ACD97C}" destId="{F5B4288C-E369-44F6-A207-7EB7184D9C10}" srcOrd="3" destOrd="0" parTransId="{8105AAE0-B31C-45B7-A48A-504642225585}" sibTransId="{C89BAE45-B55C-4804-8774-C051EE0CCEF3}"/>
    <dgm:cxn modelId="{1DA92B10-E641-47A7-BB9E-B1F312DEEC3A}" type="presOf" srcId="{6DB9CA2E-8078-492B-9E43-2A314E9FC46F}" destId="{BF797068-C2EE-43CF-91F0-A95C0D6E8C23}" srcOrd="0" destOrd="0" presId="urn:microsoft.com/office/officeart/2005/8/layout/vList2"/>
    <dgm:cxn modelId="{25233741-D4A5-4EEE-B5B3-20F99A30E5D4}" srcId="{5A513C41-3DD5-44F2-99E7-A3B763ACD97C}" destId="{12C890ED-D456-4035-8847-695E23CCA2B4}" srcOrd="1" destOrd="0" parTransId="{61F031DF-62F2-4D9E-9D46-BC7E75E1E09D}" sibTransId="{CD19B2E4-BC28-4F70-AAC9-E746C5D455FF}"/>
    <dgm:cxn modelId="{E714438F-494C-4F33-AA9A-AF4927CE6C7C}" type="presOf" srcId="{FFC14A3D-B256-46A6-96C7-45320C5098AD}" destId="{07C07A4E-1C39-458D-BD07-2EB13C216F5A}" srcOrd="0" destOrd="0" presId="urn:microsoft.com/office/officeart/2005/8/layout/vList2"/>
    <dgm:cxn modelId="{5DFA66D6-3D6F-486F-9C00-EBB4C1D476ED}" type="presOf" srcId="{015F54B8-40D4-43F7-87B8-B5D6ED0F883C}" destId="{2694DD87-92EE-4F72-8D8F-4C2947CE0BA6}" srcOrd="0" destOrd="0" presId="urn:microsoft.com/office/officeart/2005/8/layout/vList2"/>
    <dgm:cxn modelId="{FCBC775A-5EE7-459B-9736-61E17CC88E24}" type="presOf" srcId="{D62445D2-FC70-4051-A179-BD1D838815B2}" destId="{BF2B15C1-3E28-42C8-9591-4682E6271715}" srcOrd="0" destOrd="0" presId="urn:microsoft.com/office/officeart/2005/8/layout/vList2"/>
    <dgm:cxn modelId="{059DC039-5F99-4137-8780-EA499B318A5C}" srcId="{5A513C41-3DD5-44F2-99E7-A3B763ACD97C}" destId="{015F54B8-40D4-43F7-87B8-B5D6ED0F883C}" srcOrd="2" destOrd="0" parTransId="{87DCD2DA-3201-434C-BDBC-78F617A846B0}" sibTransId="{26D88CC7-62B7-4DE7-9537-81C06BDCC1E1}"/>
    <dgm:cxn modelId="{B64987B5-F24C-447F-944B-E176BA4FA560}" type="presOf" srcId="{5A513C41-3DD5-44F2-99E7-A3B763ACD97C}" destId="{574C4C5B-2990-4571-85EE-211528C779D2}" srcOrd="0" destOrd="0" presId="urn:microsoft.com/office/officeart/2005/8/layout/vList2"/>
    <dgm:cxn modelId="{72CE81FF-8C3A-4F97-A66C-944B36042778}" srcId="{5A513C41-3DD5-44F2-99E7-A3B763ACD97C}" destId="{FFC14A3D-B256-46A6-96C7-45320C5098AD}" srcOrd="6" destOrd="0" parTransId="{2AEE049C-EAB1-415E-8685-2490177BF90E}" sibTransId="{050E0750-8F60-4518-B49A-BBB6663B7AF5}"/>
    <dgm:cxn modelId="{9B502064-6AEC-4288-A6B5-AA7053121DCE}" type="presOf" srcId="{12C890ED-D456-4035-8847-695E23CCA2B4}" destId="{E0BCE256-5C49-4A40-B763-567A9176C40B}" srcOrd="0" destOrd="0" presId="urn:microsoft.com/office/officeart/2005/8/layout/vList2"/>
    <dgm:cxn modelId="{61D1BE64-1F58-4444-8F74-C843AC4643A8}" srcId="{5A513C41-3DD5-44F2-99E7-A3B763ACD97C}" destId="{D62445D2-FC70-4051-A179-BD1D838815B2}" srcOrd="0" destOrd="0" parTransId="{97495F6B-C0A7-466E-988D-F1B6B4C8102E}" sibTransId="{B8B25E56-936C-4B4F-A1BC-648140C0631A}"/>
    <dgm:cxn modelId="{103B527C-241A-4AE9-8A1B-A25447544CA4}" type="presParOf" srcId="{574C4C5B-2990-4571-85EE-211528C779D2}" destId="{BF2B15C1-3E28-42C8-9591-4682E6271715}" srcOrd="0" destOrd="0" presId="urn:microsoft.com/office/officeart/2005/8/layout/vList2"/>
    <dgm:cxn modelId="{55E76B6D-A637-4185-8394-488C23A98A94}" type="presParOf" srcId="{574C4C5B-2990-4571-85EE-211528C779D2}" destId="{FE71B368-CCB4-4432-9032-B27EEDAAE6DE}" srcOrd="1" destOrd="0" presId="urn:microsoft.com/office/officeart/2005/8/layout/vList2"/>
    <dgm:cxn modelId="{E82EF16E-D399-45C4-88B3-149B9CE8C844}" type="presParOf" srcId="{574C4C5B-2990-4571-85EE-211528C779D2}" destId="{E0BCE256-5C49-4A40-B763-567A9176C40B}" srcOrd="2" destOrd="0" presId="urn:microsoft.com/office/officeart/2005/8/layout/vList2"/>
    <dgm:cxn modelId="{0AD8C946-89D3-44FE-86DA-FBE6B887C8B7}" type="presParOf" srcId="{574C4C5B-2990-4571-85EE-211528C779D2}" destId="{464E0943-9EBF-491E-A8F6-F6580094E917}" srcOrd="3" destOrd="0" presId="urn:microsoft.com/office/officeart/2005/8/layout/vList2"/>
    <dgm:cxn modelId="{80E5A0E7-F993-42CB-B985-F7BAFBF08552}" type="presParOf" srcId="{574C4C5B-2990-4571-85EE-211528C779D2}" destId="{2694DD87-92EE-4F72-8D8F-4C2947CE0BA6}" srcOrd="4" destOrd="0" presId="urn:microsoft.com/office/officeart/2005/8/layout/vList2"/>
    <dgm:cxn modelId="{1795F204-42A4-440A-81E6-3EC15C3988A3}" type="presParOf" srcId="{574C4C5B-2990-4571-85EE-211528C779D2}" destId="{7D0B97F3-C396-49CA-9FEB-964CDAF25791}" srcOrd="5" destOrd="0" presId="urn:microsoft.com/office/officeart/2005/8/layout/vList2"/>
    <dgm:cxn modelId="{AC2E49D6-2FBB-4561-B459-B1069465E30F}" type="presParOf" srcId="{574C4C5B-2990-4571-85EE-211528C779D2}" destId="{6702ECCA-F333-4D26-9848-5F4A056025D9}" srcOrd="6" destOrd="0" presId="urn:microsoft.com/office/officeart/2005/8/layout/vList2"/>
    <dgm:cxn modelId="{7092F713-3825-4871-B811-B06AC8807E33}" type="presParOf" srcId="{574C4C5B-2990-4571-85EE-211528C779D2}" destId="{0AE56F10-D32B-4AE0-8C07-ECEFE0DEB1B4}" srcOrd="7" destOrd="0" presId="urn:microsoft.com/office/officeart/2005/8/layout/vList2"/>
    <dgm:cxn modelId="{FED36A7C-A02C-4C04-9305-C628CA4AF3BA}" type="presParOf" srcId="{574C4C5B-2990-4571-85EE-211528C779D2}" destId="{BF797068-C2EE-43CF-91F0-A95C0D6E8C23}" srcOrd="8" destOrd="0" presId="urn:microsoft.com/office/officeart/2005/8/layout/vList2"/>
    <dgm:cxn modelId="{B958C1BE-60A3-4E3B-B6E8-FADE1C6A18A6}" type="presParOf" srcId="{574C4C5B-2990-4571-85EE-211528C779D2}" destId="{C742A514-AE88-41DC-8AC7-9B1F1B2C8668}" srcOrd="9" destOrd="0" presId="urn:microsoft.com/office/officeart/2005/8/layout/vList2"/>
    <dgm:cxn modelId="{BFBA1E8D-0ACC-4BB6-82A5-7700EC5CCB9F}" type="presParOf" srcId="{574C4C5B-2990-4571-85EE-211528C779D2}" destId="{11B75BA4-2457-4E99-A3E9-6A7011C72E77}" srcOrd="10" destOrd="0" presId="urn:microsoft.com/office/officeart/2005/8/layout/vList2"/>
    <dgm:cxn modelId="{771CABC8-09B5-42FB-8F8E-A59ADEE43BA9}" type="presParOf" srcId="{574C4C5B-2990-4571-85EE-211528C779D2}" destId="{6817D156-9459-4BF8-A823-EB0A70B24386}" srcOrd="11" destOrd="0" presId="urn:microsoft.com/office/officeart/2005/8/layout/vList2"/>
    <dgm:cxn modelId="{81420C74-7E79-4343-8CB1-760A8EBB4942}" type="presParOf" srcId="{574C4C5B-2990-4571-85EE-211528C779D2}" destId="{07C07A4E-1C39-458D-BD07-2EB13C216F5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513C41-3DD5-44F2-99E7-A3B763ACD97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62445D2-FC70-4051-A179-BD1D838815B2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Уличное освещение 418,8 т. руб.</a:t>
          </a:r>
          <a:endParaRPr lang="ru-RU" sz="1600" b="1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495F6B-C0A7-466E-988D-F1B6B4C8102E}" type="parTrans" cxnId="{61D1BE64-1F58-4444-8F74-C843AC4643A8}">
      <dgm:prSet/>
      <dgm:spPr/>
      <dgm:t>
        <a:bodyPr/>
        <a:lstStyle/>
        <a:p>
          <a:endParaRPr lang="ru-RU"/>
        </a:p>
      </dgm:t>
    </dgm:pt>
    <dgm:pt modelId="{B8B25E56-936C-4B4F-A1BC-648140C0631A}" type="sibTrans" cxnId="{61D1BE64-1F58-4444-8F74-C843AC4643A8}">
      <dgm:prSet/>
      <dgm:spPr/>
      <dgm:t>
        <a:bodyPr/>
        <a:lstStyle/>
        <a:p>
          <a:endParaRPr lang="ru-RU"/>
        </a:p>
      </dgm:t>
    </dgm:pt>
    <dgm:pt modelId="{174D7FB9-A1A8-4174-B709-20E5CFAF69C6}">
      <dgm:prSet phldrT="[Текст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225,7 </a:t>
          </a:r>
          <a:r>
            <a:rPr lang="ru-RU" sz="1600" b="1" dirty="0" err="1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401C81-67B1-4013-9215-786789D987B4}" type="parTrans" cxnId="{6157B8CF-8C25-4AE2-AC21-5B499864796A}">
      <dgm:prSet/>
      <dgm:spPr/>
      <dgm:t>
        <a:bodyPr/>
        <a:lstStyle/>
        <a:p>
          <a:endParaRPr lang="ru-RU"/>
        </a:p>
      </dgm:t>
    </dgm:pt>
    <dgm:pt modelId="{547BF6B7-BCBB-4B1A-A264-CF795C5BE31B}" type="sibTrans" cxnId="{6157B8CF-8C25-4AE2-AC21-5B499864796A}">
      <dgm:prSet/>
      <dgm:spPr/>
      <dgm:t>
        <a:bodyPr/>
        <a:lstStyle/>
        <a:p>
          <a:endParaRPr lang="ru-RU"/>
        </a:p>
      </dgm:t>
    </dgm:pt>
    <dgm:pt modelId="{145064CE-EAEF-4B55-915E-C9674B28A7B0}">
      <dgm:prSet phldrT="[Текст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В рамках ГП «Формирование комфортной современной городской среды в Томской области 2018-2022 годы»</a:t>
          </a:r>
        </a:p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МБТ  в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Кожевниковское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сельское поселение (2 279,5 т. руб.)</a:t>
          </a:r>
        </a:p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    ФБ-  1 882,5 т. руб.;</a:t>
          </a:r>
        </a:p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 ОБ  - 385,6 т. руб.</a:t>
          </a:r>
        </a:p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МБ -11,4 т. руб.</a:t>
          </a:r>
          <a:endParaRPr lang="ru-RU" sz="1800" b="1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D5D337-FD76-476F-BACB-0AE8DF401F5D}" type="parTrans" cxnId="{C5DC0FC3-557D-48D6-9E40-CB0FBD5DA898}">
      <dgm:prSet/>
      <dgm:spPr/>
      <dgm:t>
        <a:bodyPr/>
        <a:lstStyle/>
        <a:p>
          <a:endParaRPr lang="ru-RU"/>
        </a:p>
      </dgm:t>
    </dgm:pt>
    <dgm:pt modelId="{253CDE4F-D95A-44B6-82A3-778C9D967539}" type="sibTrans" cxnId="{C5DC0FC3-557D-48D6-9E40-CB0FBD5DA898}">
      <dgm:prSet/>
      <dgm:spPr/>
      <dgm:t>
        <a:bodyPr/>
        <a:lstStyle/>
        <a:p>
          <a:endParaRPr lang="ru-RU"/>
        </a:p>
      </dgm:t>
    </dgm:pt>
    <dgm:pt modelId="{670C41EC-0311-4B53-8C8E-FC7C8BB43178}">
      <dgm:prSet phldrT="[Текст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6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sz="16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проекта по инициативному бюджетированию</a:t>
          </a:r>
          <a:endParaRPr lang="ru-RU" sz="18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1C9C23-FB50-4EC4-A02B-46EB6E1421FB}" type="parTrans" cxnId="{96201CC9-95E4-4FD0-99C3-A6152C5D1B1E}">
      <dgm:prSet/>
      <dgm:spPr/>
      <dgm:t>
        <a:bodyPr/>
        <a:lstStyle/>
        <a:p>
          <a:endParaRPr lang="ru-RU"/>
        </a:p>
      </dgm:t>
    </dgm:pt>
    <dgm:pt modelId="{7687B96C-4765-44D8-ACBC-229E6A9E056C}" type="sibTrans" cxnId="{96201CC9-95E4-4FD0-99C3-A6152C5D1B1E}">
      <dgm:prSet/>
      <dgm:spPr/>
      <dgm:t>
        <a:bodyPr/>
        <a:lstStyle/>
        <a:p>
          <a:endParaRPr lang="ru-RU"/>
        </a:p>
      </dgm:t>
    </dgm:pt>
    <dgm:pt modelId="{E180239A-FA7E-44F4-87A4-3B4E1586CBD5}">
      <dgm:prSet phldrT="[Текст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6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Кожевниковское</a:t>
          </a:r>
          <a:r>
            <a:rPr lang="ru-RU" sz="16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сельское поселение ;   «Благоустройство территории с. </a:t>
          </a:r>
          <a:r>
            <a:rPr lang="ru-RU" sz="16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Кожевниково</a:t>
          </a:r>
          <a:r>
            <a:rPr lang="ru-RU" sz="16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(Сквер пересечение  ул. Калинина, пер. Дзержинского ) </a:t>
          </a:r>
        </a:p>
        <a:p>
          <a:pPr algn="ctr"/>
          <a:r>
            <a:rPr lang="ru-RU" sz="16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ОБ -990,1 т. руб. МБ  - 818,2 т. руб.</a:t>
          </a:r>
        </a:p>
        <a:p>
          <a:pPr algn="ctr"/>
          <a:endParaRPr lang="ru-RU" sz="1600" b="1" dirty="0" smtClean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6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1FBE01-B129-4ACD-9001-02CF070EC73F}" type="sibTrans" cxnId="{2CF5DF92-A1B8-4E84-BC7E-C65853F00C7D}">
      <dgm:prSet/>
      <dgm:spPr/>
      <dgm:t>
        <a:bodyPr/>
        <a:lstStyle/>
        <a:p>
          <a:endParaRPr lang="ru-RU"/>
        </a:p>
      </dgm:t>
    </dgm:pt>
    <dgm:pt modelId="{0D977CB4-7FFF-45D5-9318-89D0A61C2859}" type="parTrans" cxnId="{2CF5DF92-A1B8-4E84-BC7E-C65853F00C7D}">
      <dgm:prSet/>
      <dgm:spPr/>
      <dgm:t>
        <a:bodyPr/>
        <a:lstStyle/>
        <a:p>
          <a:endParaRPr lang="ru-RU"/>
        </a:p>
      </dgm:t>
    </dgm:pt>
    <dgm:pt modelId="{063C0B24-9041-44F0-AC68-C9E3FF4E5B0C}">
      <dgm:prSet phldrT="[Текст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6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с.Уртам</a:t>
          </a:r>
          <a:r>
            <a:rPr lang="ru-RU" sz="16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 Ремонт покрытия беговой дорожки на спортивном стадионе 721,9 т. руб. (ОБ 645,8 </a:t>
          </a:r>
          <a:r>
            <a:rPr lang="ru-RU" sz="16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6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., МБ 76,1 т. руб.; </a:t>
          </a:r>
          <a:endParaRPr lang="ru-RU" sz="18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B03076-DB1C-4FD9-AC05-6B9FCD84D72D}" type="sibTrans" cxnId="{A8049372-7B8A-4BF9-8FBC-12180EF27A45}">
      <dgm:prSet/>
      <dgm:spPr/>
      <dgm:t>
        <a:bodyPr/>
        <a:lstStyle/>
        <a:p>
          <a:endParaRPr lang="ru-RU"/>
        </a:p>
      </dgm:t>
    </dgm:pt>
    <dgm:pt modelId="{F96636E3-3274-4071-A00B-0A72A285B8F5}" type="parTrans" cxnId="{A8049372-7B8A-4BF9-8FBC-12180EF27A45}">
      <dgm:prSet/>
      <dgm:spPr/>
      <dgm:t>
        <a:bodyPr/>
        <a:lstStyle/>
        <a:p>
          <a:endParaRPr lang="ru-RU"/>
        </a:p>
      </dgm:t>
    </dgm:pt>
    <dgm:pt modelId="{574C4C5B-2990-4571-85EE-211528C779D2}" type="pres">
      <dgm:prSet presAssocID="{5A513C41-3DD5-44F2-99E7-A3B763ACD9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B15C1-3E28-42C8-9591-4682E6271715}" type="pres">
      <dgm:prSet presAssocID="{D62445D2-FC70-4051-A179-BD1D838815B2}" presName="parentText" presStyleLbl="node1" presStyleIdx="0" presStyleCnt="4" custScaleY="50912" custLinFactY="-57593" custLinFactNeighborX="-3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1B368-CCB4-4432-9032-B27EEDAAE6DE}" type="pres">
      <dgm:prSet presAssocID="{B8B25E56-936C-4B4F-A1BC-648140C0631A}" presName="spacer" presStyleCnt="0"/>
      <dgm:spPr/>
      <dgm:t>
        <a:bodyPr/>
        <a:lstStyle/>
        <a:p>
          <a:endParaRPr lang="ru-RU"/>
        </a:p>
      </dgm:t>
    </dgm:pt>
    <dgm:pt modelId="{4B677227-9AD8-48A5-B7AD-067ECAA6D652}" type="pres">
      <dgm:prSet presAssocID="{174D7FB9-A1A8-4174-B709-20E5CFAF69C6}" presName="parentText" presStyleLbl="node1" presStyleIdx="1" presStyleCnt="4" custScaleX="101075" custScaleY="54700" custLinFactY="-4784" custLinFactNeighborX="174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66513-14B8-4B91-ACE9-D15981FC85DE}" type="pres">
      <dgm:prSet presAssocID="{547BF6B7-BCBB-4B1A-A264-CF795C5BE31B}" presName="spacer" presStyleCnt="0"/>
      <dgm:spPr/>
    </dgm:pt>
    <dgm:pt modelId="{94C071C8-7574-4F52-9E1C-336BEB269EE2}" type="pres">
      <dgm:prSet presAssocID="{670C41EC-0311-4B53-8C8E-FC7C8BB43178}" presName="parentText" presStyleLbl="node1" presStyleIdx="2" presStyleCnt="4" custScaleY="64906" custLinFactNeighborX="-301" custLinFactNeighborY="-208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029C1-DA94-46DA-A593-919BDDCA63BC}" type="pres">
      <dgm:prSet presAssocID="{670C41EC-0311-4B53-8C8E-FC7C8BB43178}" presName="childText" presStyleLbl="revTx" presStyleIdx="0" presStyleCnt="1" custScaleX="100507" custScaleY="193643" custLinFactNeighborX="524" custLinFactNeighborY="-15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719D9-5671-4CFA-BAF0-391C3817EE50}" type="pres">
      <dgm:prSet presAssocID="{145064CE-EAEF-4B55-915E-C9674B28A7B0}" presName="parentText" presStyleLbl="node1" presStyleIdx="3" presStyleCnt="4" custScaleY="178323" custLinFactNeighborX="1028" custLinFactNeighborY="94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16B0DA-1391-4899-807C-0B9011F12E43}" type="presOf" srcId="{145064CE-EAEF-4B55-915E-C9674B28A7B0}" destId="{51E719D9-5671-4CFA-BAF0-391C3817EE50}" srcOrd="0" destOrd="0" presId="urn:microsoft.com/office/officeart/2005/8/layout/vList2"/>
    <dgm:cxn modelId="{425AAEDF-65CB-4038-BC09-B4892E288986}" type="presOf" srcId="{D62445D2-FC70-4051-A179-BD1D838815B2}" destId="{BF2B15C1-3E28-42C8-9591-4682E6271715}" srcOrd="0" destOrd="0" presId="urn:microsoft.com/office/officeart/2005/8/layout/vList2"/>
    <dgm:cxn modelId="{A41D4D9B-13A5-4E31-9BC1-864A1D22D8FB}" type="presOf" srcId="{670C41EC-0311-4B53-8C8E-FC7C8BB43178}" destId="{94C071C8-7574-4F52-9E1C-336BEB269EE2}" srcOrd="0" destOrd="0" presId="urn:microsoft.com/office/officeart/2005/8/layout/vList2"/>
    <dgm:cxn modelId="{3D19B8FC-4519-4C31-9D10-F5A83100E021}" type="presOf" srcId="{E180239A-FA7E-44F4-87A4-3B4E1586CBD5}" destId="{275029C1-DA94-46DA-A593-919BDDCA63BC}" srcOrd="0" destOrd="1" presId="urn:microsoft.com/office/officeart/2005/8/layout/vList2"/>
    <dgm:cxn modelId="{6157B8CF-8C25-4AE2-AC21-5B499864796A}" srcId="{5A513C41-3DD5-44F2-99E7-A3B763ACD97C}" destId="{174D7FB9-A1A8-4174-B709-20E5CFAF69C6}" srcOrd="1" destOrd="0" parTransId="{68401C81-67B1-4013-9215-786789D987B4}" sibTransId="{547BF6B7-BCBB-4B1A-A264-CF795C5BE31B}"/>
    <dgm:cxn modelId="{96201CC9-95E4-4FD0-99C3-A6152C5D1B1E}" srcId="{5A513C41-3DD5-44F2-99E7-A3B763ACD97C}" destId="{670C41EC-0311-4B53-8C8E-FC7C8BB43178}" srcOrd="2" destOrd="0" parTransId="{C61C9C23-FB50-4EC4-A02B-46EB6E1421FB}" sibTransId="{7687B96C-4765-44D8-ACBC-229E6A9E056C}"/>
    <dgm:cxn modelId="{2CF5DF92-A1B8-4E84-BC7E-C65853F00C7D}" srcId="{670C41EC-0311-4B53-8C8E-FC7C8BB43178}" destId="{E180239A-FA7E-44F4-87A4-3B4E1586CBD5}" srcOrd="1" destOrd="0" parTransId="{0D977CB4-7FFF-45D5-9318-89D0A61C2859}" sibTransId="{A51FBE01-B129-4ACD-9001-02CF070EC73F}"/>
    <dgm:cxn modelId="{C5DC0FC3-557D-48D6-9E40-CB0FBD5DA898}" srcId="{5A513C41-3DD5-44F2-99E7-A3B763ACD97C}" destId="{145064CE-EAEF-4B55-915E-C9674B28A7B0}" srcOrd="3" destOrd="0" parTransId="{CAD5D337-FD76-476F-BACB-0AE8DF401F5D}" sibTransId="{253CDE4F-D95A-44B6-82A3-778C9D967539}"/>
    <dgm:cxn modelId="{220D062F-8F7D-4293-A352-ABECC01AE0FD}" type="presOf" srcId="{063C0B24-9041-44F0-AC68-C9E3FF4E5B0C}" destId="{275029C1-DA94-46DA-A593-919BDDCA63BC}" srcOrd="0" destOrd="0" presId="urn:microsoft.com/office/officeart/2005/8/layout/vList2"/>
    <dgm:cxn modelId="{4477576A-8D16-4EB5-A181-EE72B6BB97E5}" type="presOf" srcId="{5A513C41-3DD5-44F2-99E7-A3B763ACD97C}" destId="{574C4C5B-2990-4571-85EE-211528C779D2}" srcOrd="0" destOrd="0" presId="urn:microsoft.com/office/officeart/2005/8/layout/vList2"/>
    <dgm:cxn modelId="{61D1BE64-1F58-4444-8F74-C843AC4643A8}" srcId="{5A513C41-3DD5-44F2-99E7-A3B763ACD97C}" destId="{D62445D2-FC70-4051-A179-BD1D838815B2}" srcOrd="0" destOrd="0" parTransId="{97495F6B-C0A7-466E-988D-F1B6B4C8102E}" sibTransId="{B8B25E56-936C-4B4F-A1BC-648140C0631A}"/>
    <dgm:cxn modelId="{B239D36D-BC8D-4BA4-BEE7-0D7008547BCD}" type="presOf" srcId="{174D7FB9-A1A8-4174-B709-20E5CFAF69C6}" destId="{4B677227-9AD8-48A5-B7AD-067ECAA6D652}" srcOrd="0" destOrd="0" presId="urn:microsoft.com/office/officeart/2005/8/layout/vList2"/>
    <dgm:cxn modelId="{A8049372-7B8A-4BF9-8FBC-12180EF27A45}" srcId="{670C41EC-0311-4B53-8C8E-FC7C8BB43178}" destId="{063C0B24-9041-44F0-AC68-C9E3FF4E5B0C}" srcOrd="0" destOrd="0" parTransId="{F96636E3-3274-4071-A00B-0A72A285B8F5}" sibTransId="{32B03076-DB1C-4FD9-AC05-6B9FCD84D72D}"/>
    <dgm:cxn modelId="{B957CC2B-4970-4D9D-A77C-4972CCF673F8}" type="presParOf" srcId="{574C4C5B-2990-4571-85EE-211528C779D2}" destId="{BF2B15C1-3E28-42C8-9591-4682E6271715}" srcOrd="0" destOrd="0" presId="urn:microsoft.com/office/officeart/2005/8/layout/vList2"/>
    <dgm:cxn modelId="{9359B055-49FF-496F-A486-84580CD090F1}" type="presParOf" srcId="{574C4C5B-2990-4571-85EE-211528C779D2}" destId="{FE71B368-CCB4-4432-9032-B27EEDAAE6DE}" srcOrd="1" destOrd="0" presId="urn:microsoft.com/office/officeart/2005/8/layout/vList2"/>
    <dgm:cxn modelId="{540B2A69-8303-4293-8828-59CE2135EF8F}" type="presParOf" srcId="{574C4C5B-2990-4571-85EE-211528C779D2}" destId="{4B677227-9AD8-48A5-B7AD-067ECAA6D652}" srcOrd="2" destOrd="0" presId="urn:microsoft.com/office/officeart/2005/8/layout/vList2"/>
    <dgm:cxn modelId="{757A476E-EC11-48B8-9857-AD580549BEA8}" type="presParOf" srcId="{574C4C5B-2990-4571-85EE-211528C779D2}" destId="{0B766513-14B8-4B91-ACE9-D15981FC85DE}" srcOrd="3" destOrd="0" presId="urn:microsoft.com/office/officeart/2005/8/layout/vList2"/>
    <dgm:cxn modelId="{851C034B-459E-4BDD-BDF3-581C34B4298B}" type="presParOf" srcId="{574C4C5B-2990-4571-85EE-211528C779D2}" destId="{94C071C8-7574-4F52-9E1C-336BEB269EE2}" srcOrd="4" destOrd="0" presId="urn:microsoft.com/office/officeart/2005/8/layout/vList2"/>
    <dgm:cxn modelId="{D5B736CA-B2A5-46A9-A890-7CD68F138F96}" type="presParOf" srcId="{574C4C5B-2990-4571-85EE-211528C779D2}" destId="{275029C1-DA94-46DA-A593-919BDDCA63BC}" srcOrd="5" destOrd="0" presId="urn:microsoft.com/office/officeart/2005/8/layout/vList2"/>
    <dgm:cxn modelId="{79F7FC67-93E1-41D0-AAAD-15EA4C0D6788}" type="presParOf" srcId="{574C4C5B-2990-4571-85EE-211528C779D2}" destId="{51E719D9-5671-4CFA-BAF0-391C3817EE5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3DB0E8-08EC-46F5-B0C6-51EE8E8872D4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486F6D-19E1-4AC9-A38F-9CF9E5FCD26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Общее </a:t>
          </a:r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338 437,9 тыс. руб. 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22FCA326-F997-47D6-8361-CB102D5E3F6E}" type="parTrans" cxnId="{6DD55773-C6BD-4D0F-BD9F-768399A98610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0683A798-D0BB-4A79-9B96-1B5EAD557B2B}" type="sibTrans" cxnId="{6DD55773-C6BD-4D0F-BD9F-768399A98610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CFAF38BE-46BA-4272-9BE3-9A5D687C884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7 </a:t>
          </a:r>
          <a:r>
            <a:rPr lang="ru-RU" sz="1600" b="1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средних школ</a:t>
          </a:r>
        </a:p>
      </dgm:t>
    </dgm:pt>
    <dgm:pt modelId="{E411BC5E-44E8-496D-AD0C-DE3A8DBDEF76}" type="parTrans" cxnId="{935A8F2E-BC36-40A8-950F-32BEA1C94ECD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FA4CC2BD-68FD-4C94-B0D9-CAF6F7F58DA1}" type="sibTrans" cxnId="{935A8F2E-BC36-40A8-950F-32BEA1C94ECD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574ADEB0-B8B4-4444-8847-533A3DA08E8E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9 основных школ</a:t>
          </a:r>
        </a:p>
      </dgm:t>
    </dgm:pt>
    <dgm:pt modelId="{64184C31-BC0B-4B8C-829F-BA9F8A776DC4}" type="parTrans" cxnId="{9C25A8A6-4F5B-42D2-A5A5-86A610F6BE52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82249907-A72C-49B7-B9AF-A295CBA92773}" type="sibTrans" cxnId="{9C25A8A6-4F5B-42D2-A5A5-86A610F6BE52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64F07AB6-4138-4924-BA88-46F9608AD55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7 начальных школ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3948C00F-0C40-4B96-BE35-A7EEDA68F563}" type="parTrans" cxnId="{464F6FEF-DE5F-4E5A-8216-C7E5BC08542E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B72390DD-F70B-424D-BF12-30C6E8699C66}" type="sibTrans" cxnId="{464F6FEF-DE5F-4E5A-8216-C7E5BC08542E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1598EFF6-3DAF-4FCD-BBA8-385FE31C6F00}" type="pres">
      <dgm:prSet presAssocID="{553DB0E8-08EC-46F5-B0C6-51EE8E887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BCB35A-B362-4B1C-A60F-04FBD5AFB015}" type="pres">
      <dgm:prSet presAssocID="{88486F6D-19E1-4AC9-A38F-9CF9E5FCD267}" presName="hierRoot1" presStyleCnt="0">
        <dgm:presLayoutVars>
          <dgm:hierBranch val="init"/>
        </dgm:presLayoutVars>
      </dgm:prSet>
      <dgm:spPr/>
    </dgm:pt>
    <dgm:pt modelId="{A6EDF516-0CE9-4C9F-8C4D-345056B31DC4}" type="pres">
      <dgm:prSet presAssocID="{88486F6D-19E1-4AC9-A38F-9CF9E5FCD267}" presName="rootComposite1" presStyleCnt="0"/>
      <dgm:spPr/>
    </dgm:pt>
    <dgm:pt modelId="{5A6DDCFA-2C18-401E-9813-B90FD5556606}" type="pres">
      <dgm:prSet presAssocID="{88486F6D-19E1-4AC9-A38F-9CF9E5FCD267}" presName="rootText1" presStyleLbl="node0" presStyleIdx="0" presStyleCnt="1" custScaleX="187727" custScaleY="36630" custLinFactY="-36595" custLinFactNeighborX="3070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8866F-A268-4514-BF19-2621FFFB1973}" type="pres">
      <dgm:prSet presAssocID="{88486F6D-19E1-4AC9-A38F-9CF9E5FCD2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85619D-D10E-4A52-A7E0-AAF57C5F6225}" type="pres">
      <dgm:prSet presAssocID="{88486F6D-19E1-4AC9-A38F-9CF9E5FCD267}" presName="hierChild2" presStyleCnt="0"/>
      <dgm:spPr/>
    </dgm:pt>
    <dgm:pt modelId="{D55F94A2-0B69-4AB9-870D-AD66F270858B}" type="pres">
      <dgm:prSet presAssocID="{E411BC5E-44E8-496D-AD0C-DE3A8DBDEF7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DF6AE31-31BB-40E5-A6E8-C6FA068A25D0}" type="pres">
      <dgm:prSet presAssocID="{CFAF38BE-46BA-4272-9BE3-9A5D687C8849}" presName="hierRoot2" presStyleCnt="0">
        <dgm:presLayoutVars>
          <dgm:hierBranch val="init"/>
        </dgm:presLayoutVars>
      </dgm:prSet>
      <dgm:spPr/>
    </dgm:pt>
    <dgm:pt modelId="{A637C9E9-CAE6-47F3-9EC2-283D44D3A975}" type="pres">
      <dgm:prSet presAssocID="{CFAF38BE-46BA-4272-9BE3-9A5D687C8849}" presName="rootComposite" presStyleCnt="0"/>
      <dgm:spPr/>
    </dgm:pt>
    <dgm:pt modelId="{7010322D-6E33-4147-A89E-F3ACB644F925}" type="pres">
      <dgm:prSet presAssocID="{CFAF38BE-46BA-4272-9BE3-9A5D687C8849}" presName="rootText" presStyleLbl="node2" presStyleIdx="0" presStyleCnt="3" custScaleX="83091" custScaleY="24562" custLinFactY="-37076" custLinFactNeighborX="1481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56C02-7F8E-4D00-ADE5-800A95A26562}" type="pres">
      <dgm:prSet presAssocID="{CFAF38BE-46BA-4272-9BE3-9A5D687C8849}" presName="rootConnector" presStyleLbl="node2" presStyleIdx="0" presStyleCnt="3"/>
      <dgm:spPr/>
      <dgm:t>
        <a:bodyPr/>
        <a:lstStyle/>
        <a:p>
          <a:endParaRPr lang="ru-RU"/>
        </a:p>
      </dgm:t>
    </dgm:pt>
    <dgm:pt modelId="{A32310C3-5F8A-4F12-96AC-C7A2AD3A1D92}" type="pres">
      <dgm:prSet presAssocID="{CFAF38BE-46BA-4272-9BE3-9A5D687C8849}" presName="hierChild4" presStyleCnt="0"/>
      <dgm:spPr/>
    </dgm:pt>
    <dgm:pt modelId="{92A0F8DB-B3DE-49BF-A5BC-CE60323EC164}" type="pres">
      <dgm:prSet presAssocID="{CFAF38BE-46BA-4272-9BE3-9A5D687C8849}" presName="hierChild5" presStyleCnt="0"/>
      <dgm:spPr/>
    </dgm:pt>
    <dgm:pt modelId="{679813E1-DF79-4922-9530-BEDFE247320B}" type="pres">
      <dgm:prSet presAssocID="{64184C31-BC0B-4B8C-829F-BA9F8A776DC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1334115-1AC0-4DC2-8679-7EA3B0608BF7}" type="pres">
      <dgm:prSet presAssocID="{574ADEB0-B8B4-4444-8847-533A3DA08E8E}" presName="hierRoot2" presStyleCnt="0">
        <dgm:presLayoutVars>
          <dgm:hierBranch val="init"/>
        </dgm:presLayoutVars>
      </dgm:prSet>
      <dgm:spPr/>
    </dgm:pt>
    <dgm:pt modelId="{3E3E6D96-9D60-43A0-840F-4F99E8BAB451}" type="pres">
      <dgm:prSet presAssocID="{574ADEB0-B8B4-4444-8847-533A3DA08E8E}" presName="rootComposite" presStyleCnt="0"/>
      <dgm:spPr/>
    </dgm:pt>
    <dgm:pt modelId="{F4C5E154-38A6-450F-8564-7FC3804D8A8A}" type="pres">
      <dgm:prSet presAssocID="{574ADEB0-B8B4-4444-8847-533A3DA08E8E}" presName="rootText" presStyleLbl="node2" presStyleIdx="1" presStyleCnt="3" custScaleX="73199" custScaleY="24685" custLinFactY="-37076" custLinFactNeighborX="-330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22359-E2BB-47B3-A4C9-1F68287E9A11}" type="pres">
      <dgm:prSet presAssocID="{574ADEB0-B8B4-4444-8847-533A3DA08E8E}" presName="rootConnector" presStyleLbl="node2" presStyleIdx="1" presStyleCnt="3"/>
      <dgm:spPr/>
      <dgm:t>
        <a:bodyPr/>
        <a:lstStyle/>
        <a:p>
          <a:endParaRPr lang="ru-RU"/>
        </a:p>
      </dgm:t>
    </dgm:pt>
    <dgm:pt modelId="{B5C1BD9C-39B8-47CD-8681-E0768DC71829}" type="pres">
      <dgm:prSet presAssocID="{574ADEB0-B8B4-4444-8847-533A3DA08E8E}" presName="hierChild4" presStyleCnt="0"/>
      <dgm:spPr/>
    </dgm:pt>
    <dgm:pt modelId="{1C57AB0A-7E65-4D0C-9250-9156619C2E63}" type="pres">
      <dgm:prSet presAssocID="{574ADEB0-B8B4-4444-8847-533A3DA08E8E}" presName="hierChild5" presStyleCnt="0"/>
      <dgm:spPr/>
    </dgm:pt>
    <dgm:pt modelId="{8930177D-9B42-4815-B77A-D190C5951B4C}" type="pres">
      <dgm:prSet presAssocID="{3948C00F-0C40-4B96-BE35-A7EEDA68F56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89A65C5-0754-430B-8444-8A485D519429}" type="pres">
      <dgm:prSet presAssocID="{64F07AB6-4138-4924-BA88-46F9608AD550}" presName="hierRoot2" presStyleCnt="0">
        <dgm:presLayoutVars>
          <dgm:hierBranch val="init"/>
        </dgm:presLayoutVars>
      </dgm:prSet>
      <dgm:spPr/>
    </dgm:pt>
    <dgm:pt modelId="{EC345F6A-BB52-4958-92B5-48CB56684AD9}" type="pres">
      <dgm:prSet presAssocID="{64F07AB6-4138-4924-BA88-46F9608AD550}" presName="rootComposite" presStyleCnt="0"/>
      <dgm:spPr/>
    </dgm:pt>
    <dgm:pt modelId="{6115084D-1AAF-490A-A37F-0EFCCF0DD34A}" type="pres">
      <dgm:prSet presAssocID="{64F07AB6-4138-4924-BA88-46F9608AD550}" presName="rootText" presStyleLbl="node2" presStyleIdx="2" presStyleCnt="3" custScaleX="66845" custScaleY="23505" custLinFactY="-35573" custLinFactNeighborX="-1596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AC1B0-93EC-49BB-BAAA-0E9CD3009D96}" type="pres">
      <dgm:prSet presAssocID="{64F07AB6-4138-4924-BA88-46F9608AD550}" presName="rootConnector" presStyleLbl="node2" presStyleIdx="2" presStyleCnt="3"/>
      <dgm:spPr/>
      <dgm:t>
        <a:bodyPr/>
        <a:lstStyle/>
        <a:p>
          <a:endParaRPr lang="ru-RU"/>
        </a:p>
      </dgm:t>
    </dgm:pt>
    <dgm:pt modelId="{5C396269-F865-460B-AEE1-8C0E613ED6CA}" type="pres">
      <dgm:prSet presAssocID="{64F07AB6-4138-4924-BA88-46F9608AD550}" presName="hierChild4" presStyleCnt="0"/>
      <dgm:spPr/>
    </dgm:pt>
    <dgm:pt modelId="{6E825C1A-70A1-49F6-889B-81478C2AC8C4}" type="pres">
      <dgm:prSet presAssocID="{64F07AB6-4138-4924-BA88-46F9608AD550}" presName="hierChild5" presStyleCnt="0"/>
      <dgm:spPr/>
    </dgm:pt>
    <dgm:pt modelId="{C53CB8B7-978F-4DAB-97E4-1D88D61A0BE7}" type="pres">
      <dgm:prSet presAssocID="{88486F6D-19E1-4AC9-A38F-9CF9E5FCD267}" presName="hierChild3" presStyleCnt="0"/>
      <dgm:spPr/>
    </dgm:pt>
  </dgm:ptLst>
  <dgm:cxnLst>
    <dgm:cxn modelId="{A41F536C-F526-4522-B46C-6A4D88DBF06A}" type="presOf" srcId="{88486F6D-19E1-4AC9-A38F-9CF9E5FCD267}" destId="{AE88866F-A268-4514-BF19-2621FFFB1973}" srcOrd="1" destOrd="0" presId="urn:microsoft.com/office/officeart/2005/8/layout/orgChart1"/>
    <dgm:cxn modelId="{9C25A8A6-4F5B-42D2-A5A5-86A610F6BE52}" srcId="{88486F6D-19E1-4AC9-A38F-9CF9E5FCD267}" destId="{574ADEB0-B8B4-4444-8847-533A3DA08E8E}" srcOrd="1" destOrd="0" parTransId="{64184C31-BC0B-4B8C-829F-BA9F8A776DC4}" sibTransId="{82249907-A72C-49B7-B9AF-A295CBA92773}"/>
    <dgm:cxn modelId="{EF611005-577B-4534-A039-A5493B6EE4E7}" type="presOf" srcId="{E411BC5E-44E8-496D-AD0C-DE3A8DBDEF76}" destId="{D55F94A2-0B69-4AB9-870D-AD66F270858B}" srcOrd="0" destOrd="0" presId="urn:microsoft.com/office/officeart/2005/8/layout/orgChart1"/>
    <dgm:cxn modelId="{464F6FEF-DE5F-4E5A-8216-C7E5BC08542E}" srcId="{88486F6D-19E1-4AC9-A38F-9CF9E5FCD267}" destId="{64F07AB6-4138-4924-BA88-46F9608AD550}" srcOrd="2" destOrd="0" parTransId="{3948C00F-0C40-4B96-BE35-A7EEDA68F563}" sibTransId="{B72390DD-F70B-424D-BF12-30C6E8699C66}"/>
    <dgm:cxn modelId="{935A8F2E-BC36-40A8-950F-32BEA1C94ECD}" srcId="{88486F6D-19E1-4AC9-A38F-9CF9E5FCD267}" destId="{CFAF38BE-46BA-4272-9BE3-9A5D687C8849}" srcOrd="0" destOrd="0" parTransId="{E411BC5E-44E8-496D-AD0C-DE3A8DBDEF76}" sibTransId="{FA4CC2BD-68FD-4C94-B0D9-CAF6F7F58DA1}"/>
    <dgm:cxn modelId="{7E1966AF-8F66-4761-AF2B-B877406C2CBC}" type="presOf" srcId="{CFAF38BE-46BA-4272-9BE3-9A5D687C8849}" destId="{7010322D-6E33-4147-A89E-F3ACB644F925}" srcOrd="0" destOrd="0" presId="urn:microsoft.com/office/officeart/2005/8/layout/orgChart1"/>
    <dgm:cxn modelId="{CA5525A3-38C0-48F2-900E-EE050E316BC5}" type="presOf" srcId="{88486F6D-19E1-4AC9-A38F-9CF9E5FCD267}" destId="{5A6DDCFA-2C18-401E-9813-B90FD5556606}" srcOrd="0" destOrd="0" presId="urn:microsoft.com/office/officeart/2005/8/layout/orgChart1"/>
    <dgm:cxn modelId="{E6C805D1-699A-4CAD-94B3-8BD16748DF6B}" type="presOf" srcId="{574ADEB0-B8B4-4444-8847-533A3DA08E8E}" destId="{F4C5E154-38A6-450F-8564-7FC3804D8A8A}" srcOrd="0" destOrd="0" presId="urn:microsoft.com/office/officeart/2005/8/layout/orgChart1"/>
    <dgm:cxn modelId="{6DD55773-C6BD-4D0F-BD9F-768399A98610}" srcId="{553DB0E8-08EC-46F5-B0C6-51EE8E8872D4}" destId="{88486F6D-19E1-4AC9-A38F-9CF9E5FCD267}" srcOrd="0" destOrd="0" parTransId="{22FCA326-F997-47D6-8361-CB102D5E3F6E}" sibTransId="{0683A798-D0BB-4A79-9B96-1B5EAD557B2B}"/>
    <dgm:cxn modelId="{D2B727BA-77E9-4ECF-BD8D-6934F3BF877A}" type="presOf" srcId="{64F07AB6-4138-4924-BA88-46F9608AD550}" destId="{D83AC1B0-93EC-49BB-BAAA-0E9CD3009D96}" srcOrd="1" destOrd="0" presId="urn:microsoft.com/office/officeart/2005/8/layout/orgChart1"/>
    <dgm:cxn modelId="{4D111A0D-196F-4A20-A971-62453B31AEBE}" type="presOf" srcId="{574ADEB0-B8B4-4444-8847-533A3DA08E8E}" destId="{4E422359-E2BB-47B3-A4C9-1F68287E9A11}" srcOrd="1" destOrd="0" presId="urn:microsoft.com/office/officeart/2005/8/layout/orgChart1"/>
    <dgm:cxn modelId="{A43AD629-12AB-4B07-99E3-88F4494F1FAD}" type="presOf" srcId="{3948C00F-0C40-4B96-BE35-A7EEDA68F563}" destId="{8930177D-9B42-4815-B77A-D190C5951B4C}" srcOrd="0" destOrd="0" presId="urn:microsoft.com/office/officeart/2005/8/layout/orgChart1"/>
    <dgm:cxn modelId="{126157A0-90BE-4DF0-88C2-E790DF5A7A65}" type="presOf" srcId="{64F07AB6-4138-4924-BA88-46F9608AD550}" destId="{6115084D-1AAF-490A-A37F-0EFCCF0DD34A}" srcOrd="0" destOrd="0" presId="urn:microsoft.com/office/officeart/2005/8/layout/orgChart1"/>
    <dgm:cxn modelId="{C3E68A0D-BA25-4E60-BB36-080A1E251CC1}" type="presOf" srcId="{64184C31-BC0B-4B8C-829F-BA9F8A776DC4}" destId="{679813E1-DF79-4922-9530-BEDFE247320B}" srcOrd="0" destOrd="0" presId="urn:microsoft.com/office/officeart/2005/8/layout/orgChart1"/>
    <dgm:cxn modelId="{6CB4DF87-8F3C-40A5-BD0F-FF4A3ABF9EFA}" type="presOf" srcId="{CFAF38BE-46BA-4272-9BE3-9A5D687C8849}" destId="{29956C02-7F8E-4D00-ADE5-800A95A26562}" srcOrd="1" destOrd="0" presId="urn:microsoft.com/office/officeart/2005/8/layout/orgChart1"/>
    <dgm:cxn modelId="{4C574677-09C4-4761-8B0A-932888B8F11B}" type="presOf" srcId="{553DB0E8-08EC-46F5-B0C6-51EE8E8872D4}" destId="{1598EFF6-3DAF-4FCD-BBA8-385FE31C6F00}" srcOrd="0" destOrd="0" presId="urn:microsoft.com/office/officeart/2005/8/layout/orgChart1"/>
    <dgm:cxn modelId="{87AC12D8-9080-47CB-8E78-4CAD07AE016E}" type="presParOf" srcId="{1598EFF6-3DAF-4FCD-BBA8-385FE31C6F00}" destId="{7ABCB35A-B362-4B1C-A60F-04FBD5AFB015}" srcOrd="0" destOrd="0" presId="urn:microsoft.com/office/officeart/2005/8/layout/orgChart1"/>
    <dgm:cxn modelId="{5C86B7D5-070C-48A1-BC03-4EE2FFEFB591}" type="presParOf" srcId="{7ABCB35A-B362-4B1C-A60F-04FBD5AFB015}" destId="{A6EDF516-0CE9-4C9F-8C4D-345056B31DC4}" srcOrd="0" destOrd="0" presId="urn:microsoft.com/office/officeart/2005/8/layout/orgChart1"/>
    <dgm:cxn modelId="{880B88CF-0D03-408B-8718-E9F9B5A66413}" type="presParOf" srcId="{A6EDF516-0CE9-4C9F-8C4D-345056B31DC4}" destId="{5A6DDCFA-2C18-401E-9813-B90FD5556606}" srcOrd="0" destOrd="0" presId="urn:microsoft.com/office/officeart/2005/8/layout/orgChart1"/>
    <dgm:cxn modelId="{C2355E30-2FE4-4326-85FB-42FCEABA49EE}" type="presParOf" srcId="{A6EDF516-0CE9-4C9F-8C4D-345056B31DC4}" destId="{AE88866F-A268-4514-BF19-2621FFFB1973}" srcOrd="1" destOrd="0" presId="urn:microsoft.com/office/officeart/2005/8/layout/orgChart1"/>
    <dgm:cxn modelId="{CC63EDB0-7F78-46F6-B546-4B88ED80224E}" type="presParOf" srcId="{7ABCB35A-B362-4B1C-A60F-04FBD5AFB015}" destId="{4585619D-D10E-4A52-A7E0-AAF57C5F6225}" srcOrd="1" destOrd="0" presId="urn:microsoft.com/office/officeart/2005/8/layout/orgChart1"/>
    <dgm:cxn modelId="{4A196366-2C0E-4E84-AF0B-B2BBD6CE6DCD}" type="presParOf" srcId="{4585619D-D10E-4A52-A7E0-AAF57C5F6225}" destId="{D55F94A2-0B69-4AB9-870D-AD66F270858B}" srcOrd="0" destOrd="0" presId="urn:microsoft.com/office/officeart/2005/8/layout/orgChart1"/>
    <dgm:cxn modelId="{6240E2CE-1137-4F02-AEEB-19B467B132D6}" type="presParOf" srcId="{4585619D-D10E-4A52-A7E0-AAF57C5F6225}" destId="{DDF6AE31-31BB-40E5-A6E8-C6FA068A25D0}" srcOrd="1" destOrd="0" presId="urn:microsoft.com/office/officeart/2005/8/layout/orgChart1"/>
    <dgm:cxn modelId="{7C5ADC92-5596-4E58-B44D-3E38A1E6936B}" type="presParOf" srcId="{DDF6AE31-31BB-40E5-A6E8-C6FA068A25D0}" destId="{A637C9E9-CAE6-47F3-9EC2-283D44D3A975}" srcOrd="0" destOrd="0" presId="urn:microsoft.com/office/officeart/2005/8/layout/orgChart1"/>
    <dgm:cxn modelId="{3AA82433-4105-4BFC-98D4-1897DBFE0A66}" type="presParOf" srcId="{A637C9E9-CAE6-47F3-9EC2-283D44D3A975}" destId="{7010322D-6E33-4147-A89E-F3ACB644F925}" srcOrd="0" destOrd="0" presId="urn:microsoft.com/office/officeart/2005/8/layout/orgChart1"/>
    <dgm:cxn modelId="{1BCD37FF-6B60-4412-827F-E37F24C398F7}" type="presParOf" srcId="{A637C9E9-CAE6-47F3-9EC2-283D44D3A975}" destId="{29956C02-7F8E-4D00-ADE5-800A95A26562}" srcOrd="1" destOrd="0" presId="urn:microsoft.com/office/officeart/2005/8/layout/orgChart1"/>
    <dgm:cxn modelId="{7C5B46A8-E206-4CE8-B7AA-8F105935CE66}" type="presParOf" srcId="{DDF6AE31-31BB-40E5-A6E8-C6FA068A25D0}" destId="{A32310C3-5F8A-4F12-96AC-C7A2AD3A1D92}" srcOrd="1" destOrd="0" presId="urn:microsoft.com/office/officeart/2005/8/layout/orgChart1"/>
    <dgm:cxn modelId="{7F40D20C-715F-4A52-89CC-59FF4CF84787}" type="presParOf" srcId="{DDF6AE31-31BB-40E5-A6E8-C6FA068A25D0}" destId="{92A0F8DB-B3DE-49BF-A5BC-CE60323EC164}" srcOrd="2" destOrd="0" presId="urn:microsoft.com/office/officeart/2005/8/layout/orgChart1"/>
    <dgm:cxn modelId="{E76C0535-A9AC-4ADD-89A4-A894BF69C51E}" type="presParOf" srcId="{4585619D-D10E-4A52-A7E0-AAF57C5F6225}" destId="{679813E1-DF79-4922-9530-BEDFE247320B}" srcOrd="2" destOrd="0" presId="urn:microsoft.com/office/officeart/2005/8/layout/orgChart1"/>
    <dgm:cxn modelId="{5AD1197E-6B7A-455F-BECE-93C9FDC0CFE2}" type="presParOf" srcId="{4585619D-D10E-4A52-A7E0-AAF57C5F6225}" destId="{31334115-1AC0-4DC2-8679-7EA3B0608BF7}" srcOrd="3" destOrd="0" presId="urn:microsoft.com/office/officeart/2005/8/layout/orgChart1"/>
    <dgm:cxn modelId="{DAC03819-B689-4504-88FF-D8E77D959091}" type="presParOf" srcId="{31334115-1AC0-4DC2-8679-7EA3B0608BF7}" destId="{3E3E6D96-9D60-43A0-840F-4F99E8BAB451}" srcOrd="0" destOrd="0" presId="urn:microsoft.com/office/officeart/2005/8/layout/orgChart1"/>
    <dgm:cxn modelId="{F58A3B07-6ECD-442E-82B4-78CA09826375}" type="presParOf" srcId="{3E3E6D96-9D60-43A0-840F-4F99E8BAB451}" destId="{F4C5E154-38A6-450F-8564-7FC3804D8A8A}" srcOrd="0" destOrd="0" presId="urn:microsoft.com/office/officeart/2005/8/layout/orgChart1"/>
    <dgm:cxn modelId="{42EB0D50-F95F-4D3B-83F2-74475BAA50A3}" type="presParOf" srcId="{3E3E6D96-9D60-43A0-840F-4F99E8BAB451}" destId="{4E422359-E2BB-47B3-A4C9-1F68287E9A11}" srcOrd="1" destOrd="0" presId="urn:microsoft.com/office/officeart/2005/8/layout/orgChart1"/>
    <dgm:cxn modelId="{025836E7-9088-4C45-84C0-634A8BD021DE}" type="presParOf" srcId="{31334115-1AC0-4DC2-8679-7EA3B0608BF7}" destId="{B5C1BD9C-39B8-47CD-8681-E0768DC71829}" srcOrd="1" destOrd="0" presId="urn:microsoft.com/office/officeart/2005/8/layout/orgChart1"/>
    <dgm:cxn modelId="{295DC7A1-2E7E-4F05-8F07-5A431944CF90}" type="presParOf" srcId="{31334115-1AC0-4DC2-8679-7EA3B0608BF7}" destId="{1C57AB0A-7E65-4D0C-9250-9156619C2E63}" srcOrd="2" destOrd="0" presId="urn:microsoft.com/office/officeart/2005/8/layout/orgChart1"/>
    <dgm:cxn modelId="{A648F83B-3174-4A73-BC4A-25B3C0292231}" type="presParOf" srcId="{4585619D-D10E-4A52-A7E0-AAF57C5F6225}" destId="{8930177D-9B42-4815-B77A-D190C5951B4C}" srcOrd="4" destOrd="0" presId="urn:microsoft.com/office/officeart/2005/8/layout/orgChart1"/>
    <dgm:cxn modelId="{89160151-AC1E-4AE4-8374-A419EE00AEC0}" type="presParOf" srcId="{4585619D-D10E-4A52-A7E0-AAF57C5F6225}" destId="{389A65C5-0754-430B-8444-8A485D519429}" srcOrd="5" destOrd="0" presId="urn:microsoft.com/office/officeart/2005/8/layout/orgChart1"/>
    <dgm:cxn modelId="{B83CA26D-6A75-4E10-BAB6-12B0E0ED8F3A}" type="presParOf" srcId="{389A65C5-0754-430B-8444-8A485D519429}" destId="{EC345F6A-BB52-4958-92B5-48CB56684AD9}" srcOrd="0" destOrd="0" presId="urn:microsoft.com/office/officeart/2005/8/layout/orgChart1"/>
    <dgm:cxn modelId="{F0434288-3B9F-4D52-ADB6-B07FD05D272D}" type="presParOf" srcId="{EC345F6A-BB52-4958-92B5-48CB56684AD9}" destId="{6115084D-1AAF-490A-A37F-0EFCCF0DD34A}" srcOrd="0" destOrd="0" presId="urn:microsoft.com/office/officeart/2005/8/layout/orgChart1"/>
    <dgm:cxn modelId="{A913A0FB-8598-4F33-8D8D-BDD5E4D6E4EB}" type="presParOf" srcId="{EC345F6A-BB52-4958-92B5-48CB56684AD9}" destId="{D83AC1B0-93EC-49BB-BAAA-0E9CD3009D96}" srcOrd="1" destOrd="0" presId="urn:microsoft.com/office/officeart/2005/8/layout/orgChart1"/>
    <dgm:cxn modelId="{F70B471B-27A9-400A-871D-0F2CC5AF5815}" type="presParOf" srcId="{389A65C5-0754-430B-8444-8A485D519429}" destId="{5C396269-F865-460B-AEE1-8C0E613ED6CA}" srcOrd="1" destOrd="0" presId="urn:microsoft.com/office/officeart/2005/8/layout/orgChart1"/>
    <dgm:cxn modelId="{B8B76761-216A-4441-B55E-8544B1118554}" type="presParOf" srcId="{389A65C5-0754-430B-8444-8A485D519429}" destId="{6E825C1A-70A1-49F6-889B-81478C2AC8C4}" srcOrd="2" destOrd="0" presId="urn:microsoft.com/office/officeart/2005/8/layout/orgChart1"/>
    <dgm:cxn modelId="{094709E7-EDC2-4F09-90C5-33B8F62D1BFB}" type="presParOf" srcId="{7ABCB35A-B362-4B1C-A60F-04FBD5AFB015}" destId="{C53CB8B7-978F-4DAB-97E4-1D88D61A0B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72BE6-CC8C-4588-AFC3-5680FF49B3E0}">
      <dsp:nvSpPr>
        <dsp:cNvPr id="0" name=""/>
        <dsp:cNvSpPr/>
      </dsp:nvSpPr>
      <dsp:spPr>
        <a:xfrm>
          <a:off x="3322" y="488612"/>
          <a:ext cx="2669499" cy="1067799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79 725,4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222" y="488612"/>
        <a:ext cx="1601700" cy="1067799"/>
      </dsp:txXfrm>
    </dsp:sp>
    <dsp:sp modelId="{657D9000-4504-4EE5-B210-175C23C5DC80}">
      <dsp:nvSpPr>
        <dsp:cNvPr id="0" name=""/>
        <dsp:cNvSpPr/>
      </dsp:nvSpPr>
      <dsp:spPr>
        <a:xfrm>
          <a:off x="3322" y="1689887"/>
          <a:ext cx="2135599" cy="12796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  36,19 %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в РБ 51,19 %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38,81 %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2" y="1689887"/>
        <a:ext cx="2135599" cy="1279687"/>
      </dsp:txXfrm>
    </dsp:sp>
    <dsp:sp modelId="{D712E7E8-8C16-4FC7-8DDB-940F0EBCF0B1}">
      <dsp:nvSpPr>
        <dsp:cNvPr id="0" name=""/>
        <dsp:cNvSpPr/>
      </dsp:nvSpPr>
      <dsp:spPr>
        <a:xfrm>
          <a:off x="2456822" y="488612"/>
          <a:ext cx="2669499" cy="1067799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73 367,5 т. р</a:t>
          </a:r>
          <a:r>
            <a:rPr lang="ru-RU" sz="1800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0722" y="488612"/>
        <a:ext cx="1601700" cy="1067799"/>
      </dsp:txXfrm>
    </dsp:sp>
    <dsp:sp modelId="{8CD76F21-B37A-48F3-A1FA-633468E5F4C8}">
      <dsp:nvSpPr>
        <dsp:cNvPr id="0" name=""/>
        <dsp:cNvSpPr/>
      </dsp:nvSpPr>
      <dsp:spPr>
        <a:xfrm>
          <a:off x="2456822" y="1689887"/>
          <a:ext cx="2135599" cy="12796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34,39%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в РБ 49,39 %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40,61 %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6822" y="1689887"/>
        <a:ext cx="2135599" cy="1279687"/>
      </dsp:txXfrm>
    </dsp:sp>
    <dsp:sp modelId="{8563F10C-0655-4BD3-96E3-C8BC8ADA6428}">
      <dsp:nvSpPr>
        <dsp:cNvPr id="0" name=""/>
        <dsp:cNvSpPr/>
      </dsp:nvSpPr>
      <dsp:spPr>
        <a:xfrm>
          <a:off x="5104041" y="488612"/>
          <a:ext cx="2669499" cy="1067799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90 586,2 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941" y="488612"/>
        <a:ext cx="1601700" cy="1067799"/>
      </dsp:txXfrm>
    </dsp:sp>
    <dsp:sp modelId="{66D116F9-A110-4786-9268-0D1B7C4A9ABB}">
      <dsp:nvSpPr>
        <dsp:cNvPr id="0" name=""/>
        <dsp:cNvSpPr/>
      </dsp:nvSpPr>
      <dsp:spPr>
        <a:xfrm>
          <a:off x="4910321" y="1689887"/>
          <a:ext cx="2523040" cy="12796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        40,42 %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       в РБ 55,42 %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34,58 %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0321" y="1689887"/>
        <a:ext cx="2523040" cy="12796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177D-9B42-4815-B77A-D190C5951B4C}">
      <dsp:nvSpPr>
        <dsp:cNvPr id="0" name=""/>
        <dsp:cNvSpPr/>
      </dsp:nvSpPr>
      <dsp:spPr>
        <a:xfrm>
          <a:off x="5676755" y="655528"/>
          <a:ext cx="1267223" cy="447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46"/>
              </a:lnTo>
              <a:lnTo>
                <a:pt x="1267223" y="200146"/>
              </a:lnTo>
              <a:lnTo>
                <a:pt x="1267223" y="4470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813E1-DF79-4922-9530-BEDFE247320B}">
      <dsp:nvSpPr>
        <dsp:cNvPr id="0" name=""/>
        <dsp:cNvSpPr/>
      </dsp:nvSpPr>
      <dsp:spPr>
        <a:xfrm>
          <a:off x="4110632" y="655528"/>
          <a:ext cx="1566123" cy="476919"/>
        </a:xfrm>
        <a:custGeom>
          <a:avLst/>
          <a:gdLst/>
          <a:ahLst/>
          <a:cxnLst/>
          <a:rect l="0" t="0" r="0" b="0"/>
          <a:pathLst>
            <a:path>
              <a:moveTo>
                <a:pt x="1566123" y="0"/>
              </a:moveTo>
              <a:lnTo>
                <a:pt x="1566123" y="230000"/>
              </a:lnTo>
              <a:lnTo>
                <a:pt x="0" y="230000"/>
              </a:lnTo>
              <a:lnTo>
                <a:pt x="0" y="4769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F94A2-0B69-4AB9-870D-AD66F270858B}">
      <dsp:nvSpPr>
        <dsp:cNvPr id="0" name=""/>
        <dsp:cNvSpPr/>
      </dsp:nvSpPr>
      <dsp:spPr>
        <a:xfrm>
          <a:off x="1285610" y="655528"/>
          <a:ext cx="4391145" cy="450240"/>
        </a:xfrm>
        <a:custGeom>
          <a:avLst/>
          <a:gdLst/>
          <a:ahLst/>
          <a:cxnLst/>
          <a:rect l="0" t="0" r="0" b="0"/>
          <a:pathLst>
            <a:path>
              <a:moveTo>
                <a:pt x="4391145" y="0"/>
              </a:moveTo>
              <a:lnTo>
                <a:pt x="4391145" y="203320"/>
              </a:lnTo>
              <a:lnTo>
                <a:pt x="0" y="203320"/>
              </a:lnTo>
              <a:lnTo>
                <a:pt x="0" y="4502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DCFA-2C18-401E-9813-B90FD5556606}">
      <dsp:nvSpPr>
        <dsp:cNvPr id="0" name=""/>
        <dsp:cNvSpPr/>
      </dsp:nvSpPr>
      <dsp:spPr>
        <a:xfrm>
          <a:off x="3040909" y="106154"/>
          <a:ext cx="5271692" cy="5493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Дошкольное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98 503,4 тыс. руб.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3040909" y="106154"/>
        <a:ext cx="5271692" cy="549373"/>
      </dsp:txXfrm>
    </dsp:sp>
    <dsp:sp modelId="{7010322D-6E33-4147-A89E-F3ACB644F925}">
      <dsp:nvSpPr>
        <dsp:cNvPr id="0" name=""/>
        <dsp:cNvSpPr/>
      </dsp:nvSpPr>
      <dsp:spPr>
        <a:xfrm>
          <a:off x="251580" y="1105768"/>
          <a:ext cx="2068059" cy="3292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5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детских садов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51580" y="1105768"/>
        <a:ext cx="2068059" cy="329273"/>
      </dsp:txXfrm>
    </dsp:sp>
    <dsp:sp modelId="{F4C5E154-38A6-450F-8564-7FC3804D8A8A}">
      <dsp:nvSpPr>
        <dsp:cNvPr id="0" name=""/>
        <dsp:cNvSpPr/>
      </dsp:nvSpPr>
      <dsp:spPr>
        <a:xfrm>
          <a:off x="2740885" y="1132447"/>
          <a:ext cx="2739493" cy="29971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9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сокращенного дня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740885" y="1132447"/>
        <a:ext cx="2739493" cy="299713"/>
      </dsp:txXfrm>
    </dsp:sp>
    <dsp:sp modelId="{6115084D-1AAF-490A-A37F-0EFCCF0DD34A}">
      <dsp:nvSpPr>
        <dsp:cNvPr id="0" name=""/>
        <dsp:cNvSpPr/>
      </dsp:nvSpPr>
      <dsp:spPr>
        <a:xfrm>
          <a:off x="5689156" y="1102594"/>
          <a:ext cx="2509646" cy="36410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28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дошкольных </a:t>
          </a:r>
        </a:p>
      </dsp:txBody>
      <dsp:txXfrm>
        <a:off x="5689156" y="1102594"/>
        <a:ext cx="2509646" cy="3641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177D-9B42-4815-B77A-D190C5951B4C}">
      <dsp:nvSpPr>
        <dsp:cNvPr id="0" name=""/>
        <dsp:cNvSpPr/>
      </dsp:nvSpPr>
      <dsp:spPr>
        <a:xfrm>
          <a:off x="4134214" y="739388"/>
          <a:ext cx="2598202" cy="233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8202" y="0"/>
              </a:lnTo>
              <a:lnTo>
                <a:pt x="2598202" y="23319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813E1-DF79-4922-9530-BEDFE247320B}">
      <dsp:nvSpPr>
        <dsp:cNvPr id="0" name=""/>
        <dsp:cNvSpPr/>
      </dsp:nvSpPr>
      <dsp:spPr>
        <a:xfrm>
          <a:off x="1881387" y="739388"/>
          <a:ext cx="2252826" cy="199710"/>
        </a:xfrm>
        <a:custGeom>
          <a:avLst/>
          <a:gdLst/>
          <a:ahLst/>
          <a:cxnLst/>
          <a:rect l="0" t="0" r="0" b="0"/>
          <a:pathLst>
            <a:path>
              <a:moveTo>
                <a:pt x="2252826" y="0"/>
              </a:moveTo>
              <a:lnTo>
                <a:pt x="0" y="0"/>
              </a:lnTo>
              <a:lnTo>
                <a:pt x="0" y="1997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DCFA-2C18-401E-9813-B90FD5556606}">
      <dsp:nvSpPr>
        <dsp:cNvPr id="0" name=""/>
        <dsp:cNvSpPr/>
      </dsp:nvSpPr>
      <dsp:spPr>
        <a:xfrm>
          <a:off x="0" y="172275"/>
          <a:ext cx="8268429" cy="56711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Дополнительное </a:t>
          </a: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38 041,9 тыс. руб.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0" y="172275"/>
        <a:ext cx="8268429" cy="567113"/>
      </dsp:txXfrm>
    </dsp:sp>
    <dsp:sp modelId="{F4C5E154-38A6-450F-8564-7FC3804D8A8A}">
      <dsp:nvSpPr>
        <dsp:cNvPr id="0" name=""/>
        <dsp:cNvSpPr/>
      </dsp:nvSpPr>
      <dsp:spPr>
        <a:xfrm rot="10800000" flipV="1">
          <a:off x="0" y="939098"/>
          <a:ext cx="3762775" cy="44699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ysClr val="windowText" lastClr="000000"/>
            </a:solidFill>
            <a:latin typeface="Cambria" panose="020405030504060302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Дом детского творчества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ysClr val="windowText" lastClr="000000"/>
            </a:solidFill>
            <a:latin typeface="Cambria" panose="02040503050406030204" pitchFamily="18" charset="0"/>
          </a:endParaRPr>
        </a:p>
      </dsp:txBody>
      <dsp:txXfrm rot="-10800000">
        <a:off x="0" y="939098"/>
        <a:ext cx="3762775" cy="446998"/>
      </dsp:txXfrm>
    </dsp:sp>
    <dsp:sp modelId="{6115084D-1AAF-490A-A37F-0EFCCF0DD34A}">
      <dsp:nvSpPr>
        <dsp:cNvPr id="0" name=""/>
        <dsp:cNvSpPr/>
      </dsp:nvSpPr>
      <dsp:spPr>
        <a:xfrm>
          <a:off x="5191035" y="972582"/>
          <a:ext cx="3082763" cy="42889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ДЮСШ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5191035" y="972582"/>
        <a:ext cx="3082763" cy="4288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C2494-B258-4F36-854B-94D6F4C6E392}">
      <dsp:nvSpPr>
        <dsp:cNvPr id="0" name=""/>
        <dsp:cNvSpPr/>
      </dsp:nvSpPr>
      <dsp:spPr>
        <a:xfrm>
          <a:off x="0" y="0"/>
          <a:ext cx="7619999" cy="5879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подвоза учащихся  507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02" y="28702"/>
        <a:ext cx="7562595" cy="530568"/>
      </dsp:txXfrm>
    </dsp:sp>
    <dsp:sp modelId="{4C1FC836-44FF-447D-8436-1DE53E2B6A4B}">
      <dsp:nvSpPr>
        <dsp:cNvPr id="0" name=""/>
        <dsp:cNvSpPr/>
      </dsp:nvSpPr>
      <dsp:spPr>
        <a:xfrm>
          <a:off x="0" y="600358"/>
          <a:ext cx="7619999" cy="5879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Оснащение транспортных  средств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тахографами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378,6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02" y="629060"/>
        <a:ext cx="7562595" cy="530568"/>
      </dsp:txXfrm>
    </dsp:sp>
    <dsp:sp modelId="{D3A77459-355D-41B2-9B99-5232FC359D15}">
      <dsp:nvSpPr>
        <dsp:cNvPr id="0" name=""/>
        <dsp:cNvSpPr/>
      </dsp:nvSpPr>
      <dsp:spPr>
        <a:xfrm>
          <a:off x="0" y="1232919"/>
          <a:ext cx="7619999" cy="5879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работников образовательных учреждений 251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02" y="1261621"/>
        <a:ext cx="7562595" cy="530568"/>
      </dsp:txXfrm>
    </dsp:sp>
    <dsp:sp modelId="{32CFD8AC-0FC1-4A96-966A-875210950E28}">
      <dsp:nvSpPr>
        <dsp:cNvPr id="0" name=""/>
        <dsp:cNvSpPr/>
      </dsp:nvSpPr>
      <dsp:spPr>
        <a:xfrm>
          <a:off x="0" y="1800406"/>
          <a:ext cx="7619999" cy="5879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Пополнение и обновление школьных библиотек 100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02" y="1829108"/>
        <a:ext cx="7562595" cy="530568"/>
      </dsp:txXfrm>
    </dsp:sp>
    <dsp:sp modelId="{1F199B3F-BB34-433B-8619-657BE89BBAE1}">
      <dsp:nvSpPr>
        <dsp:cNvPr id="0" name=""/>
        <dsp:cNvSpPr/>
      </dsp:nvSpPr>
      <dsp:spPr>
        <a:xfrm>
          <a:off x="0" y="2400431"/>
          <a:ext cx="7619999" cy="5879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ПСД для капитального и текущего ремонта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(д./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с.Колокольчик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637,5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.; КСОШ №1» 249,3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 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02" y="2429133"/>
        <a:ext cx="7562595" cy="530568"/>
      </dsp:txXfrm>
    </dsp:sp>
    <dsp:sp modelId="{67523EFF-D13C-48A2-8ADB-96E1725E2850}">
      <dsp:nvSpPr>
        <dsp:cNvPr id="0" name=""/>
        <dsp:cNvSpPr/>
      </dsp:nvSpPr>
      <dsp:spPr>
        <a:xfrm>
          <a:off x="0" y="3033944"/>
          <a:ext cx="7619999" cy="5879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и текущий ремонт учреждений образования 7 875,9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02" y="3062646"/>
        <a:ext cx="7562595" cy="530568"/>
      </dsp:txXfrm>
    </dsp:sp>
    <dsp:sp modelId="{B2D4F8A4-1BE6-4DC5-9BF5-E331FF8AABFA}">
      <dsp:nvSpPr>
        <dsp:cNvPr id="0" name=""/>
        <dsp:cNvSpPr/>
      </dsp:nvSpPr>
      <dsp:spPr>
        <a:xfrm>
          <a:off x="0" y="3609690"/>
          <a:ext cx="7619999" cy="5879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транспортных средств (Новопокровская ООШ 2 102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02" y="3638392"/>
        <a:ext cx="7562595" cy="530568"/>
      </dsp:txXfrm>
    </dsp:sp>
    <dsp:sp modelId="{048A7B8E-0BE2-4BFD-BF63-20D7EA73C6E4}">
      <dsp:nvSpPr>
        <dsp:cNvPr id="0" name=""/>
        <dsp:cNvSpPr/>
      </dsp:nvSpPr>
      <dsp:spPr>
        <a:xfrm>
          <a:off x="0" y="4200503"/>
          <a:ext cx="7619999" cy="5879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и установка камер видеонаблюдения 658,6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02" y="4229205"/>
        <a:ext cx="7562595" cy="530568"/>
      </dsp:txXfrm>
    </dsp:sp>
    <dsp:sp modelId="{98D61C0D-52E0-46B9-BDE6-A5106B49CBE3}">
      <dsp:nvSpPr>
        <dsp:cNvPr id="0" name=""/>
        <dsp:cNvSpPr/>
      </dsp:nvSpPr>
      <dsp:spPr>
        <a:xfrm>
          <a:off x="0" y="4800527"/>
          <a:ext cx="7619999" cy="5879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Противопожарные мероприятия 1 751,066 т.р.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02" y="4829229"/>
        <a:ext cx="7562595" cy="530568"/>
      </dsp:txXfrm>
    </dsp:sp>
    <dsp:sp modelId="{F757883B-0644-4F7E-B743-2B0050F11E03}">
      <dsp:nvSpPr>
        <dsp:cNvPr id="0" name=""/>
        <dsp:cNvSpPr/>
      </dsp:nvSpPr>
      <dsp:spPr>
        <a:xfrm>
          <a:off x="0" y="5400552"/>
          <a:ext cx="7619999" cy="5879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Доступная среда 700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02" y="5429254"/>
        <a:ext cx="7562595" cy="5305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34B9D-886B-4E0A-9C3C-F37194101817}">
      <dsp:nvSpPr>
        <dsp:cNvPr id="0" name=""/>
        <dsp:cNvSpPr/>
      </dsp:nvSpPr>
      <dsp:spPr>
        <a:xfrm>
          <a:off x="2141863" y="1018707"/>
          <a:ext cx="4523727" cy="709556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по культуре спорту, молодежной политике и связям с общественностью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2645" y="1039489"/>
        <a:ext cx="4482163" cy="667992"/>
      </dsp:txXfrm>
    </dsp:sp>
    <dsp:sp modelId="{05EEA208-C9BD-4205-B381-ED4519B94CF4}">
      <dsp:nvSpPr>
        <dsp:cNvPr id="0" name=""/>
        <dsp:cNvSpPr/>
      </dsp:nvSpPr>
      <dsp:spPr>
        <a:xfrm>
          <a:off x="1113233" y="1728264"/>
          <a:ext cx="3290493" cy="122605"/>
        </a:xfrm>
        <a:custGeom>
          <a:avLst/>
          <a:gdLst/>
          <a:ahLst/>
          <a:cxnLst/>
          <a:rect l="0" t="0" r="0" b="0"/>
          <a:pathLst>
            <a:path>
              <a:moveTo>
                <a:pt x="3290493" y="0"/>
              </a:moveTo>
              <a:lnTo>
                <a:pt x="3290493" y="61302"/>
              </a:lnTo>
              <a:lnTo>
                <a:pt x="0" y="61302"/>
              </a:lnTo>
              <a:lnTo>
                <a:pt x="0" y="1226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B962F-8409-439A-B68A-6481D861523C}">
      <dsp:nvSpPr>
        <dsp:cNvPr id="0" name=""/>
        <dsp:cNvSpPr/>
      </dsp:nvSpPr>
      <dsp:spPr>
        <a:xfrm>
          <a:off x="119640" y="1850869"/>
          <a:ext cx="1987185" cy="144224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МКУК «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МЦКС»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882" y="1893111"/>
        <a:ext cx="1902701" cy="1357762"/>
      </dsp:txXfrm>
    </dsp:sp>
    <dsp:sp modelId="{92EB8D04-B2C7-4D8F-BAA3-F201606E6533}">
      <dsp:nvSpPr>
        <dsp:cNvPr id="0" name=""/>
        <dsp:cNvSpPr/>
      </dsp:nvSpPr>
      <dsp:spPr>
        <a:xfrm>
          <a:off x="507485" y="3293116"/>
          <a:ext cx="605747" cy="291431"/>
        </a:xfrm>
        <a:custGeom>
          <a:avLst/>
          <a:gdLst/>
          <a:ahLst/>
          <a:cxnLst/>
          <a:rect l="0" t="0" r="0" b="0"/>
          <a:pathLst>
            <a:path>
              <a:moveTo>
                <a:pt x="605747" y="0"/>
              </a:moveTo>
              <a:lnTo>
                <a:pt x="605747" y="145715"/>
              </a:lnTo>
              <a:lnTo>
                <a:pt x="0" y="145715"/>
              </a:lnTo>
              <a:lnTo>
                <a:pt x="0" y="2914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FD6C5-D467-4B44-B222-67F1DAD518AE}">
      <dsp:nvSpPr>
        <dsp:cNvPr id="0" name=""/>
        <dsp:cNvSpPr/>
      </dsp:nvSpPr>
      <dsp:spPr>
        <a:xfrm>
          <a:off x="17953" y="3584547"/>
          <a:ext cx="979063" cy="120214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РЦКиД</a:t>
          </a:r>
          <a:endParaRPr lang="ru-RU" sz="14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29" y="3613223"/>
        <a:ext cx="921711" cy="1144797"/>
      </dsp:txXfrm>
    </dsp:sp>
    <dsp:sp modelId="{74063365-CE63-402C-B53D-8EFA01DC49C4}">
      <dsp:nvSpPr>
        <dsp:cNvPr id="0" name=""/>
        <dsp:cNvSpPr/>
      </dsp:nvSpPr>
      <dsp:spPr>
        <a:xfrm>
          <a:off x="1113233" y="3293116"/>
          <a:ext cx="811953" cy="222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42"/>
              </a:lnTo>
              <a:lnTo>
                <a:pt x="811953" y="111042"/>
              </a:lnTo>
              <a:lnTo>
                <a:pt x="811953" y="22208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8A5DB-9D75-4C5C-B08C-B783F955F8DC}">
      <dsp:nvSpPr>
        <dsp:cNvPr id="0" name=""/>
        <dsp:cNvSpPr/>
      </dsp:nvSpPr>
      <dsp:spPr>
        <a:xfrm>
          <a:off x="1266201" y="3515201"/>
          <a:ext cx="1317969" cy="173274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23</a:t>
          </a:r>
          <a:endParaRPr lang="ru-RU" sz="14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4803" y="3553803"/>
        <a:ext cx="1240765" cy="1655543"/>
      </dsp:txXfrm>
    </dsp:sp>
    <dsp:sp modelId="{1DE4DB3D-44BE-41DD-A947-B1D916B1871F}">
      <dsp:nvSpPr>
        <dsp:cNvPr id="0" name=""/>
        <dsp:cNvSpPr/>
      </dsp:nvSpPr>
      <dsp:spPr>
        <a:xfrm>
          <a:off x="4276550" y="1728264"/>
          <a:ext cx="91440" cy="746730"/>
        </a:xfrm>
        <a:custGeom>
          <a:avLst/>
          <a:gdLst/>
          <a:ahLst/>
          <a:cxnLst/>
          <a:rect l="0" t="0" r="0" b="0"/>
          <a:pathLst>
            <a:path>
              <a:moveTo>
                <a:pt x="127176" y="0"/>
              </a:moveTo>
              <a:lnTo>
                <a:pt x="127176" y="373365"/>
              </a:lnTo>
              <a:lnTo>
                <a:pt x="45720" y="373365"/>
              </a:lnTo>
              <a:lnTo>
                <a:pt x="45720" y="74673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0777C-1003-4388-975C-D62F335AC38C}">
      <dsp:nvSpPr>
        <dsp:cNvPr id="0" name=""/>
        <dsp:cNvSpPr/>
      </dsp:nvSpPr>
      <dsp:spPr>
        <a:xfrm>
          <a:off x="2707806" y="2474994"/>
          <a:ext cx="3228927" cy="93156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«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ЦБС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5091" y="2502279"/>
        <a:ext cx="3174357" cy="876995"/>
      </dsp:txXfrm>
    </dsp:sp>
    <dsp:sp modelId="{E500484C-135B-464C-842C-7B82E593765E}">
      <dsp:nvSpPr>
        <dsp:cNvPr id="0" name=""/>
        <dsp:cNvSpPr/>
      </dsp:nvSpPr>
      <dsp:spPr>
        <a:xfrm>
          <a:off x="4095883" y="3406560"/>
          <a:ext cx="226386" cy="663415"/>
        </a:xfrm>
        <a:custGeom>
          <a:avLst/>
          <a:gdLst/>
          <a:ahLst/>
          <a:cxnLst/>
          <a:rect l="0" t="0" r="0" b="0"/>
          <a:pathLst>
            <a:path>
              <a:moveTo>
                <a:pt x="226386" y="0"/>
              </a:moveTo>
              <a:lnTo>
                <a:pt x="226386" y="331707"/>
              </a:lnTo>
              <a:lnTo>
                <a:pt x="0" y="331707"/>
              </a:lnTo>
              <a:lnTo>
                <a:pt x="0" y="6634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1B7EA-2BC2-472E-8A25-A8F8D6B13852}">
      <dsp:nvSpPr>
        <dsp:cNvPr id="0" name=""/>
        <dsp:cNvSpPr/>
      </dsp:nvSpPr>
      <dsp:spPr>
        <a:xfrm>
          <a:off x="2985193" y="4069976"/>
          <a:ext cx="2221381" cy="90682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Районная и детская библиотеки в                            с.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1753" y="4096536"/>
        <a:ext cx="2168261" cy="853707"/>
      </dsp:txXfrm>
    </dsp:sp>
    <dsp:sp modelId="{1588DB4A-15CE-4099-BD70-85DAEBA74DBB}">
      <dsp:nvSpPr>
        <dsp:cNvPr id="0" name=""/>
        <dsp:cNvSpPr/>
      </dsp:nvSpPr>
      <dsp:spPr>
        <a:xfrm>
          <a:off x="4322270" y="3406560"/>
          <a:ext cx="1843027" cy="455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687"/>
              </a:lnTo>
              <a:lnTo>
                <a:pt x="1843027" y="227687"/>
              </a:lnTo>
              <a:lnTo>
                <a:pt x="1843027" y="45537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88755-3E0B-494B-AAA8-05B7F30FDFFF}">
      <dsp:nvSpPr>
        <dsp:cNvPr id="0" name=""/>
        <dsp:cNvSpPr/>
      </dsp:nvSpPr>
      <dsp:spPr>
        <a:xfrm>
          <a:off x="5412336" y="3861935"/>
          <a:ext cx="1505921" cy="46100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20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5838" y="3875437"/>
        <a:ext cx="1478917" cy="434004"/>
      </dsp:txXfrm>
    </dsp:sp>
    <dsp:sp modelId="{9FF97584-0A3D-49E5-8F72-D21587F70EE5}">
      <dsp:nvSpPr>
        <dsp:cNvPr id="0" name=""/>
        <dsp:cNvSpPr/>
      </dsp:nvSpPr>
      <dsp:spPr>
        <a:xfrm>
          <a:off x="4403726" y="1728264"/>
          <a:ext cx="3226511" cy="538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345"/>
              </a:lnTo>
              <a:lnTo>
                <a:pt x="3226511" y="269345"/>
              </a:lnTo>
              <a:lnTo>
                <a:pt x="3226511" y="5386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341FF-6780-4C21-A186-78398530E54B}">
      <dsp:nvSpPr>
        <dsp:cNvPr id="0" name=""/>
        <dsp:cNvSpPr/>
      </dsp:nvSpPr>
      <dsp:spPr>
        <a:xfrm>
          <a:off x="6272324" y="2266954"/>
          <a:ext cx="2715827" cy="9358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МКОУ ДОД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ДШИ»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9735" y="2294365"/>
        <a:ext cx="2661005" cy="8810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270CF-7BC8-4846-B248-1565E067B774}">
      <dsp:nvSpPr>
        <dsp:cNvPr id="0" name=""/>
        <dsp:cNvSpPr/>
      </dsp:nvSpPr>
      <dsp:spPr>
        <a:xfrm rot="5400000">
          <a:off x="335549" y="968308"/>
          <a:ext cx="1002469" cy="166808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3137D-08C3-4ACB-B13E-CF7A50EF95AC}">
      <dsp:nvSpPr>
        <dsp:cNvPr id="0" name=""/>
        <dsp:cNvSpPr/>
      </dsp:nvSpPr>
      <dsp:spPr>
        <a:xfrm>
          <a:off x="168212" y="1466707"/>
          <a:ext cx="1505958" cy="132006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Дома культуры</a:t>
          </a:r>
          <a:endParaRPr lang="ru-RU" sz="18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26 910,1 руб.</a:t>
          </a:r>
          <a:endParaRPr lang="ru-RU" sz="16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212" y="1466707"/>
        <a:ext cx="1505958" cy="1320061"/>
      </dsp:txXfrm>
    </dsp:sp>
    <dsp:sp modelId="{DB6479EA-91B3-478C-9A53-E4AFBD23B977}">
      <dsp:nvSpPr>
        <dsp:cNvPr id="0" name=""/>
        <dsp:cNvSpPr/>
      </dsp:nvSpPr>
      <dsp:spPr>
        <a:xfrm>
          <a:off x="1390028" y="845501"/>
          <a:ext cx="284143" cy="284143"/>
        </a:xfrm>
        <a:prstGeom prst="triangle">
          <a:avLst>
            <a:gd name="adj" fmla="val 10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9A452-12F8-450D-A548-70E650474562}">
      <dsp:nvSpPr>
        <dsp:cNvPr id="0" name=""/>
        <dsp:cNvSpPr/>
      </dsp:nvSpPr>
      <dsp:spPr>
        <a:xfrm rot="5400000">
          <a:off x="2179137" y="512110"/>
          <a:ext cx="1002469" cy="166808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FA320-0BC0-43EC-AF4C-B848A3E8DB8E}">
      <dsp:nvSpPr>
        <dsp:cNvPr id="0" name=""/>
        <dsp:cNvSpPr/>
      </dsp:nvSpPr>
      <dsp:spPr>
        <a:xfrm>
          <a:off x="2011800" y="1010509"/>
          <a:ext cx="1505958" cy="132006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Библиотеки</a:t>
          </a:r>
          <a:endParaRPr lang="ru-RU" sz="18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32 865,8 руб.</a:t>
          </a:r>
          <a:endParaRPr lang="ru-RU" sz="16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1800" y="1010509"/>
        <a:ext cx="1505958" cy="1320061"/>
      </dsp:txXfrm>
    </dsp:sp>
    <dsp:sp modelId="{4D5185AB-D39C-47CF-8C84-31C5EA7278C9}">
      <dsp:nvSpPr>
        <dsp:cNvPr id="0" name=""/>
        <dsp:cNvSpPr/>
      </dsp:nvSpPr>
      <dsp:spPr>
        <a:xfrm>
          <a:off x="3233616" y="389304"/>
          <a:ext cx="284143" cy="284143"/>
        </a:xfrm>
        <a:prstGeom prst="triangle">
          <a:avLst>
            <a:gd name="adj" fmla="val 10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529BB-681A-458E-848B-A2C154B179A9}">
      <dsp:nvSpPr>
        <dsp:cNvPr id="0" name=""/>
        <dsp:cNvSpPr/>
      </dsp:nvSpPr>
      <dsp:spPr>
        <a:xfrm rot="5400000">
          <a:off x="4022725" y="55913"/>
          <a:ext cx="1002469" cy="166808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EA64A-6119-4C3B-BA9F-ECFF078C278F}">
      <dsp:nvSpPr>
        <dsp:cNvPr id="0" name=""/>
        <dsp:cNvSpPr/>
      </dsp:nvSpPr>
      <dsp:spPr>
        <a:xfrm>
          <a:off x="3855388" y="554311"/>
          <a:ext cx="1505958" cy="132006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Детская школа искусств</a:t>
          </a:r>
          <a:endParaRPr lang="ru-RU" sz="18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29 693 руб.</a:t>
          </a:r>
          <a:endParaRPr lang="ru-RU" sz="18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5388" y="554311"/>
        <a:ext cx="1505958" cy="132006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AC538-D2A3-468C-8344-00CDA10C6D79}">
      <dsp:nvSpPr>
        <dsp:cNvPr id="0" name=""/>
        <dsp:cNvSpPr/>
      </dsp:nvSpPr>
      <dsp:spPr>
        <a:xfrm>
          <a:off x="1801615" y="24422"/>
          <a:ext cx="5831232" cy="1351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45995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Пособие на содержание ребенка в семье опекуна, приемной семье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получателей 132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Средний размер поддержки на 1 получателя 16,7 т. руб.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План 2 235,2 т. руб., исполнено  2 204 т. руб.</a:t>
          </a:r>
          <a:endParaRPr lang="ru-RU" sz="16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1615" y="24422"/>
        <a:ext cx="5831232" cy="1351106"/>
      </dsp:txXfrm>
    </dsp:sp>
    <dsp:sp modelId="{9CD00418-24DC-495E-834E-9DAA23AC38E4}">
      <dsp:nvSpPr>
        <dsp:cNvPr id="0" name=""/>
        <dsp:cNvSpPr/>
      </dsp:nvSpPr>
      <dsp:spPr>
        <a:xfrm>
          <a:off x="504056" y="216025"/>
          <a:ext cx="1301064" cy="100141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2ED168-C91C-44B4-98DC-FBBE2DAB90EA}">
      <dsp:nvSpPr>
        <dsp:cNvPr id="0" name=""/>
        <dsp:cNvSpPr/>
      </dsp:nvSpPr>
      <dsp:spPr>
        <a:xfrm>
          <a:off x="1651632" y="1584839"/>
          <a:ext cx="5971713" cy="11566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4599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Вознаграждение, причитающееся приемному родителю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получателей 88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Средний размер поддержки на 1 получателя 6 744 руб.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План 2 232,5 </a:t>
          </a:r>
          <a:r>
            <a:rPr lang="ru-RU" sz="1600" b="1" kern="1200" dirty="0" err="1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т.руб</a:t>
          </a: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 исполнено 2 204,0 </a:t>
          </a:r>
          <a:r>
            <a:rPr lang="ru-RU" sz="1600" b="1" kern="1200" dirty="0" err="1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т.руб</a:t>
          </a: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1632" y="1584839"/>
        <a:ext cx="5971713" cy="1156611"/>
      </dsp:txXfrm>
    </dsp:sp>
    <dsp:sp modelId="{F072ED71-A811-45C4-98EB-F3ED9797FA9F}">
      <dsp:nvSpPr>
        <dsp:cNvPr id="0" name=""/>
        <dsp:cNvSpPr/>
      </dsp:nvSpPr>
      <dsp:spPr>
        <a:xfrm>
          <a:off x="390789" y="1728196"/>
          <a:ext cx="1303014" cy="98481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847875-8BE7-47E5-9F07-15E096361192}">
      <dsp:nvSpPr>
        <dsp:cNvPr id="0" name=""/>
        <dsp:cNvSpPr/>
      </dsp:nvSpPr>
      <dsp:spPr>
        <a:xfrm>
          <a:off x="1449700" y="3017494"/>
          <a:ext cx="6054085" cy="14758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4599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Единовременное пособие при всех формах при всех формах устройства детей, лишенных родительского попечения, в семью </a:t>
          </a:r>
          <a:endParaRPr lang="ru-RU" sz="1400" b="1" kern="1200" dirty="0" smtClean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получателей  27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размер поддержки на 1 получателя 21 786 р.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План  754,1т.руб. исполнено 661,4 т. руб.</a:t>
          </a:r>
          <a:endParaRPr lang="ru-RU" sz="16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9700" y="3017494"/>
        <a:ext cx="6054085" cy="1475892"/>
      </dsp:txXfrm>
    </dsp:sp>
    <dsp:sp modelId="{9CEA738D-0A2F-4869-A353-DAA03454649C}">
      <dsp:nvSpPr>
        <dsp:cNvPr id="0" name=""/>
        <dsp:cNvSpPr/>
      </dsp:nvSpPr>
      <dsp:spPr>
        <a:xfrm>
          <a:off x="216025" y="3312372"/>
          <a:ext cx="1362665" cy="114392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139F33-672F-418A-8EB0-7F09B7AFC3CC}">
      <dsp:nvSpPr>
        <dsp:cNvPr id="0" name=""/>
        <dsp:cNvSpPr/>
      </dsp:nvSpPr>
      <dsp:spPr>
        <a:xfrm>
          <a:off x="1757916" y="4713115"/>
          <a:ext cx="5703843" cy="13069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4599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жилых помещений  для детей сирот  и детей, оставшихся без попечения родителей  (44 получателя)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 23 360 т. руб.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Исполнено 23 211,5 т. руб., или 99,4 %</a:t>
          </a:r>
          <a:endParaRPr lang="ru-RU" sz="16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7916" y="4713115"/>
        <a:ext cx="5703843" cy="1306919"/>
      </dsp:txXfrm>
    </dsp:sp>
    <dsp:sp modelId="{0D2A1778-18CF-492B-A6C7-E12A55FFE720}">
      <dsp:nvSpPr>
        <dsp:cNvPr id="0" name=""/>
        <dsp:cNvSpPr/>
      </dsp:nvSpPr>
      <dsp:spPr>
        <a:xfrm>
          <a:off x="288030" y="4680524"/>
          <a:ext cx="1478209" cy="135746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77A5F-AC20-4AEC-AA2E-29D1BC6452A4}">
      <dsp:nvSpPr>
        <dsp:cNvPr id="0" name=""/>
        <dsp:cNvSpPr/>
      </dsp:nvSpPr>
      <dsp:spPr>
        <a:xfrm rot="10800000">
          <a:off x="1311219" y="0"/>
          <a:ext cx="6986968" cy="1958314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072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улучшение жилищных условий молодых семей Томской области ГП «Обеспечение доступности жилья»; ФЦП «Жилище»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получателей 2.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размер поддержки  510,25 т. руб.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Исполнено  1 020,5 т. руб. 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00797" y="0"/>
        <a:ext cx="6497390" cy="1958314"/>
      </dsp:txXfrm>
    </dsp:sp>
    <dsp:sp modelId="{AEEBF0B1-D8BC-4B4B-9122-E345D6A0D7BF}">
      <dsp:nvSpPr>
        <dsp:cNvPr id="0" name=""/>
        <dsp:cNvSpPr/>
      </dsp:nvSpPr>
      <dsp:spPr>
        <a:xfrm>
          <a:off x="1254104" y="677231"/>
          <a:ext cx="1524465" cy="14867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A03C8B-57B5-4902-8841-F7A20A316E54}">
      <dsp:nvSpPr>
        <dsp:cNvPr id="0" name=""/>
        <dsp:cNvSpPr/>
      </dsp:nvSpPr>
      <dsp:spPr>
        <a:xfrm rot="10800000">
          <a:off x="979896" y="2336117"/>
          <a:ext cx="7091279" cy="2066395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072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строительство (приобретение) жилья гражданам, проживающим в сельской местности ГП «Устойчивое развитие сельских территорий»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получателей 10.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размер поддержки на 1 получателя 757,110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т.руб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Исполнено 7 571,1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т.руб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  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96495" y="2336117"/>
        <a:ext cx="6574680" cy="2066395"/>
      </dsp:txXfrm>
    </dsp:sp>
    <dsp:sp modelId="{A9FA1DB9-2C63-4E1D-863D-BBE3D86C0705}">
      <dsp:nvSpPr>
        <dsp:cNvPr id="0" name=""/>
        <dsp:cNvSpPr/>
      </dsp:nvSpPr>
      <dsp:spPr>
        <a:xfrm>
          <a:off x="695915" y="2804229"/>
          <a:ext cx="1497431" cy="151690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E7630A-2984-46BC-9054-78317418A13D}">
      <dsp:nvSpPr>
        <dsp:cNvPr id="0" name=""/>
        <dsp:cNvSpPr/>
      </dsp:nvSpPr>
      <dsp:spPr>
        <a:xfrm rot="10800000">
          <a:off x="1152136" y="4820451"/>
          <a:ext cx="7287371" cy="1460993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072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межбюджетных трансфертов бюджетам сельских поселений на оказание помощи в ремонте и переустройстве жилых помещений участникам Великой отечественной войны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Исполнено: 400 т. руб. 100 %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17384" y="4820451"/>
        <a:ext cx="6922123" cy="1460993"/>
      </dsp:txXfrm>
    </dsp:sp>
    <dsp:sp modelId="{DE0FAF07-6B08-48C4-8C8A-80E8EA7C8561}">
      <dsp:nvSpPr>
        <dsp:cNvPr id="0" name=""/>
        <dsp:cNvSpPr/>
      </dsp:nvSpPr>
      <dsp:spPr>
        <a:xfrm>
          <a:off x="360032" y="4851778"/>
          <a:ext cx="1628212" cy="148084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2CCE8-CBC5-48E6-A8C5-5795099031A8}">
      <dsp:nvSpPr>
        <dsp:cNvPr id="0" name=""/>
        <dsp:cNvSpPr/>
      </dsp:nvSpPr>
      <dsp:spPr>
        <a:xfrm>
          <a:off x="155547" y="721692"/>
          <a:ext cx="2940347" cy="345923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513D44-8579-41D5-81BD-77056FC80E99}">
      <dsp:nvSpPr>
        <dsp:cNvPr id="0" name=""/>
        <dsp:cNvSpPr/>
      </dsp:nvSpPr>
      <dsp:spPr>
        <a:xfrm>
          <a:off x="155555" y="649524"/>
          <a:ext cx="216008" cy="216008"/>
        </a:xfrm>
        <a:prstGeom prst="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DFEE5-EBBB-486E-AED5-8CF1DA04FC87}">
      <dsp:nvSpPr>
        <dsp:cNvPr id="0" name=""/>
        <dsp:cNvSpPr/>
      </dsp:nvSpPr>
      <dsp:spPr>
        <a:xfrm>
          <a:off x="6941" y="0"/>
          <a:ext cx="2940347" cy="62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фондов непредвиденных расходов Областного бюджета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41" y="0"/>
        <a:ext cx="2940347" cy="621423"/>
      </dsp:txXfrm>
    </dsp:sp>
    <dsp:sp modelId="{C9F64724-020C-4FEA-8200-74FC498D7521}">
      <dsp:nvSpPr>
        <dsp:cNvPr id="0" name=""/>
        <dsp:cNvSpPr/>
      </dsp:nvSpPr>
      <dsp:spPr>
        <a:xfrm>
          <a:off x="184052" y="1223151"/>
          <a:ext cx="216003" cy="216003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E432D1E-C0B0-4B89-8C23-19AC49B0C174}">
      <dsp:nvSpPr>
        <dsp:cNvPr id="0" name=""/>
        <dsp:cNvSpPr/>
      </dsp:nvSpPr>
      <dsp:spPr>
        <a:xfrm>
          <a:off x="237664" y="1364898"/>
          <a:ext cx="2734522" cy="503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Новопокровское сельское поселение на приобретение бильярдного  стола– 75,4 тыс. 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664" y="1364898"/>
        <a:ext cx="2734522" cy="503503"/>
      </dsp:txXfrm>
    </dsp:sp>
    <dsp:sp modelId="{D12898BF-1ADD-4CBB-87E2-A8095AC977FC}">
      <dsp:nvSpPr>
        <dsp:cNvPr id="0" name=""/>
        <dsp:cNvSpPr/>
      </dsp:nvSpPr>
      <dsp:spPr>
        <a:xfrm>
          <a:off x="203401" y="2230453"/>
          <a:ext cx="216003" cy="216003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CEBCEC6-BC3F-4DF5-8C5E-040CFF4E8EE8}">
      <dsp:nvSpPr>
        <dsp:cNvPr id="0" name=""/>
        <dsp:cNvSpPr/>
      </dsp:nvSpPr>
      <dsp:spPr>
        <a:xfrm>
          <a:off x="230116" y="2310302"/>
          <a:ext cx="2741413" cy="107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проведение аварийно-восстановительных работ на скважине водоснабжения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с.Кожевниково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пер.Дзержинского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7 а 1 541,6 тыс. 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116" y="2310302"/>
        <a:ext cx="2741413" cy="1079915"/>
      </dsp:txXfrm>
    </dsp:sp>
    <dsp:sp modelId="{7FB813CF-3A4C-4E22-B060-EC8BC20A1930}">
      <dsp:nvSpPr>
        <dsp:cNvPr id="0" name=""/>
        <dsp:cNvSpPr/>
      </dsp:nvSpPr>
      <dsp:spPr>
        <a:xfrm>
          <a:off x="142082" y="4140784"/>
          <a:ext cx="216003" cy="216003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0DC1845-8C2B-4F88-8A0D-5D5CCD18F03C}">
      <dsp:nvSpPr>
        <dsp:cNvPr id="0" name=""/>
        <dsp:cNvSpPr/>
      </dsp:nvSpPr>
      <dsp:spPr>
        <a:xfrm>
          <a:off x="181168" y="4005580"/>
          <a:ext cx="2757684" cy="174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проведение аварийно-восстановительных работ кровли жилого многоквартирного дома,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с.Кожевниково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улица Кирова, дом 44а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380,0 тыс. 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168" y="4005580"/>
        <a:ext cx="2757684" cy="1746363"/>
      </dsp:txXfrm>
    </dsp:sp>
    <dsp:sp modelId="{566A8CE8-3D7B-4377-A4EE-B336FC4358A5}">
      <dsp:nvSpPr>
        <dsp:cNvPr id="0" name=""/>
        <dsp:cNvSpPr/>
      </dsp:nvSpPr>
      <dsp:spPr>
        <a:xfrm>
          <a:off x="3194803" y="721696"/>
          <a:ext cx="2940347" cy="34592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978AD5-5922-413D-9C30-0BD636F2E601}">
      <dsp:nvSpPr>
        <dsp:cNvPr id="0" name=""/>
        <dsp:cNvSpPr/>
      </dsp:nvSpPr>
      <dsp:spPr>
        <a:xfrm>
          <a:off x="3194791" y="649524"/>
          <a:ext cx="216008" cy="216008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9F292-3955-4BCF-BA54-B6EFDAF237D6}">
      <dsp:nvSpPr>
        <dsp:cNvPr id="0" name=""/>
        <dsp:cNvSpPr/>
      </dsp:nvSpPr>
      <dsp:spPr>
        <a:xfrm>
          <a:off x="3105887" y="0"/>
          <a:ext cx="2940347" cy="62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резервного фонда ЧС Администрации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5887" y="0"/>
        <a:ext cx="2940347" cy="621423"/>
      </dsp:txXfrm>
    </dsp:sp>
    <dsp:sp modelId="{3112F857-B9B9-4B1A-951A-155933E1B928}">
      <dsp:nvSpPr>
        <dsp:cNvPr id="0" name=""/>
        <dsp:cNvSpPr/>
      </dsp:nvSpPr>
      <dsp:spPr>
        <a:xfrm>
          <a:off x="3322124" y="1235231"/>
          <a:ext cx="216003" cy="21600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4AEDEEE-97AD-40B8-B1F8-535D938F0958}">
      <dsp:nvSpPr>
        <dsp:cNvPr id="0" name=""/>
        <dsp:cNvSpPr/>
      </dsp:nvSpPr>
      <dsp:spPr>
        <a:xfrm>
          <a:off x="3436091" y="1453943"/>
          <a:ext cx="2593831" cy="107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аварийно-ремонтные работ на объекте-канализационно-насосная станция №1 в с.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– 129,9 тыс. 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6091" y="1453943"/>
        <a:ext cx="2593831" cy="1079920"/>
      </dsp:txXfrm>
    </dsp:sp>
    <dsp:sp modelId="{872BA539-E026-4401-8072-EC14FCDECC1F}">
      <dsp:nvSpPr>
        <dsp:cNvPr id="0" name=""/>
        <dsp:cNvSpPr/>
      </dsp:nvSpPr>
      <dsp:spPr>
        <a:xfrm>
          <a:off x="3214124" y="3057829"/>
          <a:ext cx="216003" cy="21600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967A241-CD0D-4544-B9CF-13D0BB35EB14}">
      <dsp:nvSpPr>
        <dsp:cNvPr id="0" name=""/>
        <dsp:cNvSpPr/>
      </dsp:nvSpPr>
      <dsp:spPr>
        <a:xfrm>
          <a:off x="3238412" y="3422351"/>
          <a:ext cx="2741441" cy="771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аварийно-ремонтные работы на участке водопровода от водонапорной башни ул. Гагарина, 30 в с.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51,0 тыс. 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8412" y="3422351"/>
        <a:ext cx="2741441" cy="771307"/>
      </dsp:txXfrm>
    </dsp:sp>
    <dsp:sp modelId="{8187C867-013B-456A-A494-799CEB475363}">
      <dsp:nvSpPr>
        <dsp:cNvPr id="0" name=""/>
        <dsp:cNvSpPr/>
      </dsp:nvSpPr>
      <dsp:spPr>
        <a:xfrm>
          <a:off x="6203652" y="721692"/>
          <a:ext cx="2940347" cy="34592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00F0AB-16F2-4E6D-86A9-988886BCD0A8}">
      <dsp:nvSpPr>
        <dsp:cNvPr id="0" name=""/>
        <dsp:cNvSpPr/>
      </dsp:nvSpPr>
      <dsp:spPr>
        <a:xfrm>
          <a:off x="6225906" y="649524"/>
          <a:ext cx="216008" cy="216008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34905-D6E0-4654-BDDF-E3A47AC9EFA1}">
      <dsp:nvSpPr>
        <dsp:cNvPr id="0" name=""/>
        <dsp:cNvSpPr/>
      </dsp:nvSpPr>
      <dsp:spPr>
        <a:xfrm>
          <a:off x="6196710" y="0"/>
          <a:ext cx="2940347" cy="62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Решению Думы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6710" y="0"/>
        <a:ext cx="2940347" cy="621423"/>
      </dsp:txXfrm>
    </dsp:sp>
    <dsp:sp modelId="{41029724-859B-4FB3-B12B-2E667E0A3075}">
      <dsp:nvSpPr>
        <dsp:cNvPr id="0" name=""/>
        <dsp:cNvSpPr/>
      </dsp:nvSpPr>
      <dsp:spPr>
        <a:xfrm>
          <a:off x="6373293" y="1235230"/>
          <a:ext cx="216003" cy="21600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B2A5212-2462-402A-B110-615E954BB00D}">
      <dsp:nvSpPr>
        <dsp:cNvPr id="0" name=""/>
        <dsp:cNvSpPr/>
      </dsp:nvSpPr>
      <dsp:spPr>
        <a:xfrm>
          <a:off x="6409477" y="1223806"/>
          <a:ext cx="2734522" cy="79748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оплату осужденным  лицам по отбыванию исправительных работ  413,6 тыс. рублей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9477" y="1223806"/>
        <a:ext cx="2734522" cy="797489"/>
      </dsp:txXfrm>
    </dsp:sp>
    <dsp:sp modelId="{1888A5CE-EA9F-49CC-AEFF-533196DC66C2}">
      <dsp:nvSpPr>
        <dsp:cNvPr id="0" name=""/>
        <dsp:cNvSpPr/>
      </dsp:nvSpPr>
      <dsp:spPr>
        <a:xfrm>
          <a:off x="6227484" y="2401694"/>
          <a:ext cx="216003" cy="21600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4202372-C939-4A0D-AED3-6388B7065E50}">
      <dsp:nvSpPr>
        <dsp:cNvPr id="0" name=""/>
        <dsp:cNvSpPr/>
      </dsp:nvSpPr>
      <dsp:spPr>
        <a:xfrm>
          <a:off x="6377897" y="2375622"/>
          <a:ext cx="2734522" cy="9283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приобретение двигателя для автомобиля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Вороновского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60 т. 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77897" y="2375622"/>
        <a:ext cx="2734522" cy="928300"/>
      </dsp:txXfrm>
    </dsp:sp>
    <dsp:sp modelId="{0BB4C530-22AE-4414-87F8-BA85DF24B9FB}">
      <dsp:nvSpPr>
        <dsp:cNvPr id="0" name=""/>
        <dsp:cNvSpPr/>
      </dsp:nvSpPr>
      <dsp:spPr>
        <a:xfrm>
          <a:off x="6154581" y="3422351"/>
          <a:ext cx="216003" cy="21600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D2A8B18-7063-45CD-B556-8A70955AC056}">
      <dsp:nvSpPr>
        <dsp:cNvPr id="0" name=""/>
        <dsp:cNvSpPr/>
      </dsp:nvSpPr>
      <dsp:spPr>
        <a:xfrm>
          <a:off x="6408250" y="3599428"/>
          <a:ext cx="2734522" cy="50350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комфортной городской среды" 43,8 тыс. рублей 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8250" y="3599428"/>
        <a:ext cx="2734522" cy="503503"/>
      </dsp:txXfrm>
    </dsp:sp>
    <dsp:sp modelId="{A3884AD6-F0A2-4681-8D43-F5DDB3208DBA}">
      <dsp:nvSpPr>
        <dsp:cNvPr id="0" name=""/>
        <dsp:cNvSpPr/>
      </dsp:nvSpPr>
      <dsp:spPr>
        <a:xfrm>
          <a:off x="6373291" y="4410676"/>
          <a:ext cx="216003" cy="21600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1F0F899-47BB-47D6-8AEC-DA258E837FB2}">
      <dsp:nvSpPr>
        <dsp:cNvPr id="0" name=""/>
        <dsp:cNvSpPr/>
      </dsp:nvSpPr>
      <dsp:spPr>
        <a:xfrm>
          <a:off x="6409477" y="4823235"/>
          <a:ext cx="2734522" cy="50350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капитальный ремонт крыши здания администрации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Чилинского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239,9 тыс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9477" y="4823235"/>
        <a:ext cx="2734522" cy="503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7E97B-8846-498B-99F5-AC0792A64AAB}">
      <dsp:nvSpPr>
        <dsp:cNvPr id="0" name=""/>
        <dsp:cNvSpPr/>
      </dsp:nvSpPr>
      <dsp:spPr>
        <a:xfrm>
          <a:off x="72007" y="1"/>
          <a:ext cx="2852930" cy="114117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1 592,6 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593" y="1"/>
        <a:ext cx="1711758" cy="1141172"/>
      </dsp:txXfrm>
    </dsp:sp>
    <dsp:sp modelId="{2EC750E2-D125-492D-BB75-24E7048AB464}">
      <dsp:nvSpPr>
        <dsp:cNvPr id="0" name=""/>
        <dsp:cNvSpPr/>
      </dsp:nvSpPr>
      <dsp:spPr>
        <a:xfrm>
          <a:off x="2520280" y="0"/>
          <a:ext cx="2852930" cy="114117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2 029,3 т. р</a:t>
          </a:r>
          <a:r>
            <a:rPr lang="ru-RU" sz="1800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0866" y="0"/>
        <a:ext cx="1711758" cy="1141172"/>
      </dsp:txXfrm>
    </dsp:sp>
    <dsp:sp modelId="{5CD4F4F8-1D50-49FC-A286-C5D08F53DFFA}">
      <dsp:nvSpPr>
        <dsp:cNvPr id="0" name=""/>
        <dsp:cNvSpPr/>
      </dsp:nvSpPr>
      <dsp:spPr>
        <a:xfrm>
          <a:off x="4965045" y="0"/>
          <a:ext cx="2852930" cy="114117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2873,3 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5631" y="0"/>
        <a:ext cx="1711758" cy="1141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7E97B-8846-498B-99F5-AC0792A64AAB}">
      <dsp:nvSpPr>
        <dsp:cNvPr id="0" name=""/>
        <dsp:cNvSpPr/>
      </dsp:nvSpPr>
      <dsp:spPr>
        <a:xfrm>
          <a:off x="72007" y="1"/>
          <a:ext cx="2852930" cy="114117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1 890,8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593" y="1"/>
        <a:ext cx="1711758" cy="1141172"/>
      </dsp:txXfrm>
    </dsp:sp>
    <dsp:sp modelId="{2EC750E2-D125-492D-BB75-24E7048AB464}">
      <dsp:nvSpPr>
        <dsp:cNvPr id="0" name=""/>
        <dsp:cNvSpPr/>
      </dsp:nvSpPr>
      <dsp:spPr>
        <a:xfrm>
          <a:off x="2520280" y="0"/>
          <a:ext cx="2852930" cy="114117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1 400,7 т. р</a:t>
          </a:r>
          <a:r>
            <a:rPr lang="ru-RU" sz="1800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0866" y="0"/>
        <a:ext cx="1711758" cy="1141172"/>
      </dsp:txXfrm>
    </dsp:sp>
    <dsp:sp modelId="{5CD4F4F8-1D50-49FC-A286-C5D08F53DFFA}">
      <dsp:nvSpPr>
        <dsp:cNvPr id="0" name=""/>
        <dsp:cNvSpPr/>
      </dsp:nvSpPr>
      <dsp:spPr>
        <a:xfrm>
          <a:off x="4965045" y="0"/>
          <a:ext cx="2852930" cy="114117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1 482,7 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5631" y="0"/>
        <a:ext cx="1711758" cy="1141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8DC65-6C07-4907-93D2-0D593CB1D503}">
      <dsp:nvSpPr>
        <dsp:cNvPr id="0" name=""/>
        <dsp:cNvSpPr/>
      </dsp:nvSpPr>
      <dsp:spPr>
        <a:xfrm>
          <a:off x="1956041" y="54910"/>
          <a:ext cx="3195059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138 775 т.р.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3797" y="102666"/>
        <a:ext cx="3099547" cy="882784"/>
      </dsp:txXfrm>
    </dsp:sp>
    <dsp:sp modelId="{5E6BEC5E-32AF-420A-8A54-AE3AB00669CD}">
      <dsp:nvSpPr>
        <dsp:cNvPr id="0" name=""/>
        <dsp:cNvSpPr/>
      </dsp:nvSpPr>
      <dsp:spPr>
        <a:xfrm>
          <a:off x="2172074" y="991013"/>
          <a:ext cx="3213955" cy="97829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106 287 т.р.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9830" y="1038769"/>
        <a:ext cx="3118443" cy="882784"/>
      </dsp:txXfrm>
    </dsp:sp>
    <dsp:sp modelId="{5EC9994E-3363-461F-9E42-49D4FDC2796D}">
      <dsp:nvSpPr>
        <dsp:cNvPr id="0" name=""/>
        <dsp:cNvSpPr/>
      </dsp:nvSpPr>
      <dsp:spPr>
        <a:xfrm>
          <a:off x="2460110" y="1855104"/>
          <a:ext cx="3150181" cy="978296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375 400 т.р.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7866" y="1902860"/>
        <a:ext cx="3054669" cy="882784"/>
      </dsp:txXfrm>
    </dsp:sp>
    <dsp:sp modelId="{BAA8CE4B-01F4-4B60-80CF-CEFADD95DC5C}">
      <dsp:nvSpPr>
        <dsp:cNvPr id="0" name=""/>
        <dsp:cNvSpPr/>
      </dsp:nvSpPr>
      <dsp:spPr>
        <a:xfrm>
          <a:off x="2849600" y="2719204"/>
          <a:ext cx="3138901" cy="978296"/>
        </a:xfrm>
        <a:prstGeom prst="roundRect">
          <a:avLst/>
        </a:prstGeom>
        <a:solidFill>
          <a:schemeClr val="accent4"/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55 820 т.р.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7356" y="2766960"/>
        <a:ext cx="3043389" cy="8827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8B9DE-B845-429B-B76A-65961F2E6151}">
      <dsp:nvSpPr>
        <dsp:cNvPr id="0" name=""/>
        <dsp:cNvSpPr/>
      </dsp:nvSpPr>
      <dsp:spPr>
        <a:xfrm rot="10800000">
          <a:off x="2339517" y="8729"/>
          <a:ext cx="5660916" cy="979674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0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Поддержка малых форм хозяйствования (субсидии ЛПХ на содержание и техническое оснащение)           5 612,8 т.р.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584435" y="8729"/>
        <a:ext cx="5415998" cy="979674"/>
      </dsp:txXfrm>
    </dsp:sp>
    <dsp:sp modelId="{09C07B77-D80B-409D-8363-8D78E22D1DA2}">
      <dsp:nvSpPr>
        <dsp:cNvPr id="0" name=""/>
        <dsp:cNvSpPr/>
      </dsp:nvSpPr>
      <dsp:spPr>
        <a:xfrm>
          <a:off x="2088228" y="8729"/>
          <a:ext cx="979674" cy="9796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7850D-1B97-4B55-8ADD-F3FD5E88FC0B}">
      <dsp:nvSpPr>
        <dsp:cNvPr id="0" name=""/>
        <dsp:cNvSpPr/>
      </dsp:nvSpPr>
      <dsp:spPr>
        <a:xfrm rot="10800000">
          <a:off x="2088217" y="1128191"/>
          <a:ext cx="5549867" cy="979674"/>
        </a:xfrm>
        <a:prstGeom prst="homePlat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0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Осуществление управленческих функций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3 587,9 т.р.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333135" y="1128191"/>
        <a:ext cx="5304949" cy="979674"/>
      </dsp:txXfrm>
    </dsp:sp>
    <dsp:sp modelId="{0BCB88D4-777D-4761-AAF8-CE11168E3532}">
      <dsp:nvSpPr>
        <dsp:cNvPr id="0" name=""/>
        <dsp:cNvSpPr/>
      </dsp:nvSpPr>
      <dsp:spPr>
        <a:xfrm>
          <a:off x="1813281" y="1081794"/>
          <a:ext cx="979674" cy="97967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6457E-EBDE-4B35-A896-04180D3E7E3C}">
      <dsp:nvSpPr>
        <dsp:cNvPr id="0" name=""/>
        <dsp:cNvSpPr/>
      </dsp:nvSpPr>
      <dsp:spPr>
        <a:xfrm rot="10800000">
          <a:off x="1512152" y="2424337"/>
          <a:ext cx="5549867" cy="979674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0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Предоставление субсидий на повышение продуктивности в молочном скотоводстве                          68 542,4 т.р.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757070" y="2424337"/>
        <a:ext cx="5304949" cy="979674"/>
      </dsp:txXfrm>
    </dsp:sp>
    <dsp:sp modelId="{50200D12-CAB4-4606-B222-8328811FBF8E}">
      <dsp:nvSpPr>
        <dsp:cNvPr id="0" name=""/>
        <dsp:cNvSpPr/>
      </dsp:nvSpPr>
      <dsp:spPr>
        <a:xfrm>
          <a:off x="833606" y="2280315"/>
          <a:ext cx="979674" cy="97967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154B1-7726-4057-9246-D7748BB4D8EB}">
      <dsp:nvSpPr>
        <dsp:cNvPr id="0" name=""/>
        <dsp:cNvSpPr/>
      </dsp:nvSpPr>
      <dsp:spPr>
        <a:xfrm rot="10800000">
          <a:off x="792111" y="3576461"/>
          <a:ext cx="5564656" cy="979674"/>
        </a:xfrm>
        <a:prstGeom prst="homePlat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0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Субсидия на возмещение части процентной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ставки по кредитам                                                                                    86,6 т.р.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037029" y="3576461"/>
        <a:ext cx="5319738" cy="979674"/>
      </dsp:txXfrm>
    </dsp:sp>
    <dsp:sp modelId="{11DBB67F-77E8-4EBC-A4DC-2CAEB97C0A52}">
      <dsp:nvSpPr>
        <dsp:cNvPr id="0" name=""/>
        <dsp:cNvSpPr/>
      </dsp:nvSpPr>
      <dsp:spPr>
        <a:xfrm>
          <a:off x="144019" y="3720473"/>
          <a:ext cx="979674" cy="97967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21D1B-B26C-4FB1-B46F-8CC46A82A4B4}">
      <dsp:nvSpPr>
        <dsp:cNvPr id="0" name=""/>
        <dsp:cNvSpPr/>
      </dsp:nvSpPr>
      <dsp:spPr>
        <a:xfrm rot="10800000">
          <a:off x="627474" y="5016620"/>
          <a:ext cx="5718896" cy="979674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0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Премирование победителей областного конкурса в АПК Томской области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100,0 т.р.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872392" y="5016620"/>
        <a:ext cx="5473978" cy="979674"/>
      </dsp:txXfrm>
    </dsp:sp>
    <dsp:sp modelId="{8BCA570F-CC61-4383-8B4B-EFB391858FD1}">
      <dsp:nvSpPr>
        <dsp:cNvPr id="0" name=""/>
        <dsp:cNvSpPr/>
      </dsp:nvSpPr>
      <dsp:spPr>
        <a:xfrm>
          <a:off x="0" y="5016620"/>
          <a:ext cx="979674" cy="979674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BEEDD-08ED-4E64-81BC-563F9503B1A6}">
      <dsp:nvSpPr>
        <dsp:cNvPr id="0" name=""/>
        <dsp:cNvSpPr/>
      </dsp:nvSpPr>
      <dsp:spPr>
        <a:xfrm>
          <a:off x="-177827" y="-251555"/>
          <a:ext cx="4748141" cy="4748141"/>
        </a:xfrm>
        <a:prstGeom prst="circularArrow">
          <a:avLst>
            <a:gd name="adj1" fmla="val 3675"/>
            <a:gd name="adj2" fmla="val 210109"/>
            <a:gd name="adj3" fmla="val 10246116"/>
            <a:gd name="adj4" fmla="val -1375099"/>
            <a:gd name="adj5" fmla="val 3816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712D0-5DD6-4984-ABD5-FC0119F009D1}">
      <dsp:nvSpPr>
        <dsp:cNvPr id="0" name=""/>
        <dsp:cNvSpPr/>
      </dsp:nvSpPr>
      <dsp:spPr>
        <a:xfrm>
          <a:off x="0" y="1605625"/>
          <a:ext cx="4392485" cy="103377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Жилищное хозяйство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 12,5 т.руб.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(100 %) Экспертиза здания с. </a:t>
          </a:r>
          <a:r>
            <a:rPr lang="ru-RU" sz="1600" b="1" kern="1200" dirty="0" err="1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Уртам</a:t>
          </a: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, ул. Ленина,31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465" y="1656090"/>
        <a:ext cx="4291555" cy="932848"/>
      </dsp:txXfrm>
    </dsp:sp>
    <dsp:sp modelId="{88D34C85-5515-4F4E-948B-A71ADC8ADFA7}">
      <dsp:nvSpPr>
        <dsp:cNvPr id="0" name=""/>
        <dsp:cNvSpPr/>
      </dsp:nvSpPr>
      <dsp:spPr>
        <a:xfrm>
          <a:off x="0" y="2775485"/>
          <a:ext cx="4392485" cy="103377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Коммунальное хозяйство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18 194, 1 т.руб.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(85,9 %)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465" y="2825950"/>
        <a:ext cx="4291555" cy="932848"/>
      </dsp:txXfrm>
    </dsp:sp>
    <dsp:sp modelId="{CB64A7DD-A815-4CFE-B480-00EA15B6B30C}">
      <dsp:nvSpPr>
        <dsp:cNvPr id="0" name=""/>
        <dsp:cNvSpPr/>
      </dsp:nvSpPr>
      <dsp:spPr>
        <a:xfrm>
          <a:off x="2" y="4032445"/>
          <a:ext cx="4392485" cy="1033778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Благоустройство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 5 656,7 т. руб.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(100 %)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467" y="4082910"/>
        <a:ext cx="4291555" cy="9328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B15C1-3E28-42C8-9591-4682E6271715}">
      <dsp:nvSpPr>
        <dsp:cNvPr id="0" name=""/>
        <dsp:cNvSpPr/>
      </dsp:nvSpPr>
      <dsp:spPr>
        <a:xfrm>
          <a:off x="0" y="16446"/>
          <a:ext cx="7000924" cy="791505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Аварийно-ремонтные работы на водопроводах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 346,1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.(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с.Малиновка,с.Вороново,с.Зайцево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800" b="1" kern="1200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638" y="55084"/>
        <a:ext cx="6923648" cy="714229"/>
      </dsp:txXfrm>
    </dsp:sp>
    <dsp:sp modelId="{E0BCE256-5C49-4A40-B763-567A9176C40B}">
      <dsp:nvSpPr>
        <dsp:cNvPr id="0" name=""/>
        <dsp:cNvSpPr/>
      </dsp:nvSpPr>
      <dsp:spPr>
        <a:xfrm>
          <a:off x="0" y="902991"/>
          <a:ext cx="7000924" cy="791505"/>
        </a:xfrm>
        <a:prstGeom prst="roundRect">
          <a:avLst/>
        </a:prstGeom>
        <a:solidFill>
          <a:schemeClr val="accent5">
            <a:hueOff val="-516086"/>
            <a:satOff val="5174"/>
            <a:lumOff val="-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Устройство промывочных колодцев 284,9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 (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с.Малиновка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, с.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Десятово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, с. Батурино, д.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Ерестная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д.Еловка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800" b="1" kern="1200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638" y="941629"/>
        <a:ext cx="6923648" cy="714229"/>
      </dsp:txXfrm>
    </dsp:sp>
    <dsp:sp modelId="{2694DD87-92EE-4F72-8D8F-4C2947CE0BA6}">
      <dsp:nvSpPr>
        <dsp:cNvPr id="0" name=""/>
        <dsp:cNvSpPr/>
      </dsp:nvSpPr>
      <dsp:spPr>
        <a:xfrm>
          <a:off x="0" y="1789536"/>
          <a:ext cx="7000924" cy="791505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Возмещение затрат за услуги по теплоснабжению 6 025, 7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 ООО «СТЭ»; МУП «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Комремстройхоз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» 841,1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b="1" kern="1200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638" y="1828174"/>
        <a:ext cx="6923648" cy="714229"/>
      </dsp:txXfrm>
    </dsp:sp>
    <dsp:sp modelId="{6702ECCA-F333-4D26-9848-5F4A056025D9}">
      <dsp:nvSpPr>
        <dsp:cNvPr id="0" name=""/>
        <dsp:cNvSpPr/>
      </dsp:nvSpPr>
      <dsp:spPr>
        <a:xfrm>
          <a:off x="0" y="2640926"/>
          <a:ext cx="7000924" cy="791505"/>
        </a:xfrm>
        <a:prstGeom prst="roundRect">
          <a:avLst/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Реконструкция сетей водоснабжения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с.Песочнодубровка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 3 403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800" b="1" kern="1200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638" y="2679564"/>
        <a:ext cx="6923648" cy="714229"/>
      </dsp:txXfrm>
    </dsp:sp>
    <dsp:sp modelId="{BF797068-C2EE-43CF-91F0-A95C0D6E8C23}">
      <dsp:nvSpPr>
        <dsp:cNvPr id="0" name=""/>
        <dsp:cNvSpPr/>
      </dsp:nvSpPr>
      <dsp:spPr>
        <a:xfrm>
          <a:off x="0" y="3577030"/>
          <a:ext cx="7000924" cy="791505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Замена дымовой трубы с. Вороново 414, 1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.; кап. ремонт теплосети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с.Уртам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214 т. р.</a:t>
          </a:r>
          <a:endParaRPr lang="ru-RU" sz="1800" b="1" kern="1200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638" y="3615668"/>
        <a:ext cx="6923648" cy="714229"/>
      </dsp:txXfrm>
    </dsp:sp>
    <dsp:sp modelId="{11B75BA4-2457-4E99-A3E9-6A7011C72E77}">
      <dsp:nvSpPr>
        <dsp:cNvPr id="0" name=""/>
        <dsp:cNvSpPr/>
      </dsp:nvSpPr>
      <dsp:spPr>
        <a:xfrm>
          <a:off x="0" y="4449171"/>
          <a:ext cx="7000924" cy="791505"/>
        </a:xfrm>
        <a:prstGeom prst="roundRect">
          <a:avLst/>
        </a:prstGeom>
        <a:solidFill>
          <a:schemeClr val="accent5">
            <a:hueOff val="-2580431"/>
            <a:satOff val="25870"/>
            <a:lumOff val="-179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Возмещение затрат по содержанию «комплекса водоочистки Гейзер-ТМ 1,5» 272,4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8638" y="4487809"/>
        <a:ext cx="6923648" cy="714229"/>
      </dsp:txXfrm>
    </dsp:sp>
    <dsp:sp modelId="{07C07A4E-1C39-458D-BD07-2EB13C216F5A}">
      <dsp:nvSpPr>
        <dsp:cNvPr id="0" name=""/>
        <dsp:cNvSpPr/>
      </dsp:nvSpPr>
      <dsp:spPr>
        <a:xfrm>
          <a:off x="0" y="5335716"/>
          <a:ext cx="7000924" cy="791505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Субсидия на утилизацию твердых коммунальных отходов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348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 (полигон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с.Кожевниково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38638" y="5374354"/>
        <a:ext cx="6923648" cy="7142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B15C1-3E28-42C8-9591-4682E6271715}">
      <dsp:nvSpPr>
        <dsp:cNvPr id="0" name=""/>
        <dsp:cNvSpPr/>
      </dsp:nvSpPr>
      <dsp:spPr>
        <a:xfrm>
          <a:off x="0" y="0"/>
          <a:ext cx="7000924" cy="67982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Уличное освещение 418,8 т. руб.</a:t>
          </a:r>
          <a:endParaRPr lang="ru-RU" sz="1600" b="1" kern="1200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186" y="33186"/>
        <a:ext cx="6934552" cy="613456"/>
      </dsp:txXfrm>
    </dsp:sp>
    <dsp:sp modelId="{4B677227-9AD8-48A5-B7AD-067ECAA6D652}">
      <dsp:nvSpPr>
        <dsp:cNvPr id="0" name=""/>
        <dsp:cNvSpPr/>
      </dsp:nvSpPr>
      <dsp:spPr>
        <a:xfrm>
          <a:off x="0" y="617550"/>
          <a:ext cx="7000924" cy="730409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225,7 </a:t>
          </a:r>
          <a:r>
            <a:rPr lang="ru-RU" sz="1600" b="1" kern="1200" dirty="0" err="1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56" y="653206"/>
        <a:ext cx="6929612" cy="659097"/>
      </dsp:txXfrm>
    </dsp:sp>
    <dsp:sp modelId="{94C071C8-7574-4F52-9E1C-336BEB269EE2}">
      <dsp:nvSpPr>
        <dsp:cNvPr id="0" name=""/>
        <dsp:cNvSpPr/>
      </dsp:nvSpPr>
      <dsp:spPr>
        <a:xfrm>
          <a:off x="0" y="1264995"/>
          <a:ext cx="7000924" cy="86669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sz="16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проекта по инициативному бюджетированию</a:t>
          </a:r>
          <a:endParaRPr lang="ru-RU" sz="18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308" y="1307303"/>
        <a:ext cx="6916308" cy="782074"/>
      </dsp:txXfrm>
    </dsp:sp>
    <dsp:sp modelId="{275029C1-DA94-46DA-A593-919BDDCA63BC}">
      <dsp:nvSpPr>
        <dsp:cNvPr id="0" name=""/>
        <dsp:cNvSpPr/>
      </dsp:nvSpPr>
      <dsp:spPr>
        <a:xfrm>
          <a:off x="0" y="2080053"/>
          <a:ext cx="7000924" cy="147114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158" tIns="20320" rIns="113792" bIns="2032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с.Уртам</a:t>
          </a:r>
          <a:r>
            <a:rPr lang="ru-RU" sz="16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 Ремонт покрытия беговой дорожки на спортивном стадионе 721,9 т. руб. (ОБ 645,8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6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., МБ 76,1 т. руб.; </a:t>
          </a:r>
          <a:endParaRPr lang="ru-RU" sz="18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Кожевниковское</a:t>
          </a:r>
          <a:r>
            <a:rPr lang="ru-RU" sz="16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сельское поселение ;   «Благоустройство территории с.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Кожевниково</a:t>
          </a:r>
          <a:r>
            <a:rPr lang="ru-RU" sz="16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(Сквер пересечение  ул. Калинина, пер. Дзержинского ) 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ОБ -990,1 т. руб. МБ  - 818,2 т. руб.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b="1" kern="1200" dirty="0" smtClean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080053"/>
        <a:ext cx="7000924" cy="1471140"/>
      </dsp:txXfrm>
    </dsp:sp>
    <dsp:sp modelId="{51E719D9-5671-4CFA-BAF0-391C3817EE50}">
      <dsp:nvSpPr>
        <dsp:cNvPr id="0" name=""/>
        <dsp:cNvSpPr/>
      </dsp:nvSpPr>
      <dsp:spPr>
        <a:xfrm>
          <a:off x="0" y="3762519"/>
          <a:ext cx="7000924" cy="2381148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В рамках ГП «Формирование комфортной современной городской среды в Томской области 2018-2022 годы»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МБТ  в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Кожевниковское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сельское поселение (2 279,5 т. руб.)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    ФБ-  1 882,5 т. руб.;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 ОБ  - 385,6 т. руб.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МБ -11,4 т. руб.</a:t>
          </a:r>
          <a:endParaRPr lang="ru-RU" sz="1800" b="1" kern="1200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6238" y="3878757"/>
        <a:ext cx="6768448" cy="21486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177D-9B42-4815-B77A-D190C5951B4C}">
      <dsp:nvSpPr>
        <dsp:cNvPr id="0" name=""/>
        <dsp:cNvSpPr/>
      </dsp:nvSpPr>
      <dsp:spPr>
        <a:xfrm>
          <a:off x="5119840" y="573596"/>
          <a:ext cx="1643481" cy="673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843"/>
              </a:lnTo>
              <a:lnTo>
                <a:pt x="1643481" y="344843"/>
              </a:lnTo>
              <a:lnTo>
                <a:pt x="1643481" y="67368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813E1-DF79-4922-9530-BEDFE247320B}">
      <dsp:nvSpPr>
        <dsp:cNvPr id="0" name=""/>
        <dsp:cNvSpPr/>
      </dsp:nvSpPr>
      <dsp:spPr>
        <a:xfrm>
          <a:off x="4309171" y="573596"/>
          <a:ext cx="810669" cy="650148"/>
        </a:xfrm>
        <a:custGeom>
          <a:avLst/>
          <a:gdLst/>
          <a:ahLst/>
          <a:cxnLst/>
          <a:rect l="0" t="0" r="0" b="0"/>
          <a:pathLst>
            <a:path>
              <a:moveTo>
                <a:pt x="810669" y="0"/>
              </a:moveTo>
              <a:lnTo>
                <a:pt x="810669" y="321308"/>
              </a:lnTo>
              <a:lnTo>
                <a:pt x="0" y="321308"/>
              </a:lnTo>
              <a:lnTo>
                <a:pt x="0" y="6501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F94A2-0B69-4AB9-870D-AD66F270858B}">
      <dsp:nvSpPr>
        <dsp:cNvPr id="0" name=""/>
        <dsp:cNvSpPr/>
      </dsp:nvSpPr>
      <dsp:spPr>
        <a:xfrm>
          <a:off x="1771587" y="573596"/>
          <a:ext cx="3348253" cy="650148"/>
        </a:xfrm>
        <a:custGeom>
          <a:avLst/>
          <a:gdLst/>
          <a:ahLst/>
          <a:cxnLst/>
          <a:rect l="0" t="0" r="0" b="0"/>
          <a:pathLst>
            <a:path>
              <a:moveTo>
                <a:pt x="3348253" y="0"/>
              </a:moveTo>
              <a:lnTo>
                <a:pt x="3348253" y="321308"/>
              </a:lnTo>
              <a:lnTo>
                <a:pt x="0" y="321308"/>
              </a:lnTo>
              <a:lnTo>
                <a:pt x="0" y="6501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DCFA-2C18-401E-9813-B90FD5556606}">
      <dsp:nvSpPr>
        <dsp:cNvPr id="0" name=""/>
        <dsp:cNvSpPr/>
      </dsp:nvSpPr>
      <dsp:spPr>
        <a:xfrm>
          <a:off x="2180211" y="4"/>
          <a:ext cx="5879259" cy="57359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Общее </a:t>
          </a: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338 437,9 тыс. руб. 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180211" y="4"/>
        <a:ext cx="5879259" cy="573591"/>
      </dsp:txXfrm>
    </dsp:sp>
    <dsp:sp modelId="{7010322D-6E33-4147-A89E-F3ACB644F925}">
      <dsp:nvSpPr>
        <dsp:cNvPr id="0" name=""/>
        <dsp:cNvSpPr/>
      </dsp:nvSpPr>
      <dsp:spPr>
        <a:xfrm>
          <a:off x="470460" y="1223744"/>
          <a:ext cx="2602255" cy="38461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7 </a:t>
          </a:r>
          <a:r>
            <a:rPr lang="ru-RU" sz="1600" b="1" kern="1200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средних школ</a:t>
          </a:r>
        </a:p>
      </dsp:txBody>
      <dsp:txXfrm>
        <a:off x="470460" y="1223744"/>
        <a:ext cx="2602255" cy="384618"/>
      </dsp:txXfrm>
    </dsp:sp>
    <dsp:sp modelId="{F4C5E154-38A6-450F-8564-7FC3804D8A8A}">
      <dsp:nvSpPr>
        <dsp:cNvPr id="0" name=""/>
        <dsp:cNvSpPr/>
      </dsp:nvSpPr>
      <dsp:spPr>
        <a:xfrm>
          <a:off x="3162942" y="1223744"/>
          <a:ext cx="2292456" cy="38654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9 основных школ</a:t>
          </a:r>
        </a:p>
      </dsp:txBody>
      <dsp:txXfrm>
        <a:off x="3162942" y="1223744"/>
        <a:ext cx="2292456" cy="386544"/>
      </dsp:txXfrm>
    </dsp:sp>
    <dsp:sp modelId="{6115084D-1AAF-490A-A37F-0EFCCF0DD34A}">
      <dsp:nvSpPr>
        <dsp:cNvPr id="0" name=""/>
        <dsp:cNvSpPr/>
      </dsp:nvSpPr>
      <dsp:spPr>
        <a:xfrm>
          <a:off x="5716592" y="1247280"/>
          <a:ext cx="2093460" cy="36806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7 начальных школ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5716592" y="1247280"/>
        <a:ext cx="2093460" cy="368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.jpeg"/></Relationships>
</file>

<file path=ppt/drawing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.jpe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0.58333</cdr:x>
      <cdr:y>0.22355</cdr:y>
    </cdr:from>
    <cdr:to>
      <cdr:x>0.84375</cdr:x>
      <cdr:y>0.32135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00608" y="1143008"/>
          <a:ext cx="2143140" cy="50006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128 832 т.р. ;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0.51389</cdr:x>
      <cdr:y>0.65667</cdr:y>
    </cdr:from>
    <cdr:to>
      <cdr:x>0.86933</cdr:x>
      <cdr:y>0.75447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66818" y="2897451"/>
          <a:ext cx="2605382" cy="43152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674 882 т. р.;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84 %</a:t>
          </a:r>
          <a:endParaRPr lang="ru-RU" sz="20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0.03221</cdr:x>
      <cdr:y>0.68989</cdr:y>
    </cdr:from>
    <cdr:to>
      <cdr:x>0.42596</cdr:x>
      <cdr:y>1</cdr:y>
    </cdr:to>
    <cdr:sp macro="" textlink="">
      <cdr:nvSpPr>
        <cdr:cNvPr id="3" name="Загнутый угол 2"/>
        <cdr:cNvSpPr/>
      </cdr:nvSpPr>
      <cdr:spPr>
        <a:xfrm xmlns:a="http://schemas.openxmlformats.org/drawingml/2006/main">
          <a:off x="294551" y="3960440"/>
          <a:ext cx="3600400" cy="1780202"/>
        </a:xfrm>
        <a:prstGeom xmlns:a="http://schemas.openxmlformats.org/drawingml/2006/main" prst="foldedCorner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effectLst xmlns:a="http://schemas.openxmlformats.org/drawingml/2006/main">
          <a:glow rad="228600">
            <a:schemeClr val="accent6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0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0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0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0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2018 году кассовое исполнение по налоговым доходам  составило 106,4 %. Прирост к уровню 2017 года 121,6 %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выполнен план по ЕНВД (-43,8 тыс. руб.), по государственной пошлине (-49 тыс. руб.)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0.00471</cdr:x>
      <cdr:y>0.60209</cdr:y>
    </cdr:from>
    <cdr:to>
      <cdr:x>0.0677</cdr:x>
      <cdr:y>0.7087</cdr:y>
    </cdr:to>
    <cdr:pic>
      <cdr:nvPicPr>
        <cdr:cNvPr id="4" name="Picture 2" descr="D:\DD\Desktop\Бюджет для граждан отчет 2016\Для бюджета для граждан\презентация\ЖКХ\кнопка.jpg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colorTemperature colorTemp="112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841" t="-1069" r="21435" b="41195"/>
        <a:stretch xmlns:a="http://schemas.openxmlformats.org/drawingml/2006/main"/>
      </cdr:blipFill>
      <cdr:spPr bwMode="auto">
        <a:xfrm xmlns:a="http://schemas.openxmlformats.org/drawingml/2006/main">
          <a:off x="43031" y="3456384"/>
          <a:ext cx="575980" cy="612010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glow>
            <a:schemeClr val="accent1">
              <a:lumMod val="75000"/>
            </a:schemeClr>
          </a:glow>
          <a:softEdge rad="1270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0.68024</cdr:y>
    </cdr:from>
    <cdr:to>
      <cdr:x>0.39999</cdr:x>
      <cdr:y>0.98719</cdr:y>
    </cdr:to>
    <cdr:sp macro="" textlink="">
      <cdr:nvSpPr>
        <cdr:cNvPr id="4" name="Загнутый угол 3"/>
        <cdr:cNvSpPr/>
      </cdr:nvSpPr>
      <cdr:spPr>
        <a:xfrm xmlns:a="http://schemas.openxmlformats.org/drawingml/2006/main">
          <a:off x="-13676" y="3945250"/>
          <a:ext cx="3600400" cy="1780202"/>
        </a:xfrm>
        <a:prstGeom xmlns:a="http://schemas.openxmlformats.org/drawingml/2006/main" prst="foldedCorner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effectLst xmlns:a="http://schemas.openxmlformats.org/drawingml/2006/main">
          <a:glow rad="228600">
            <a:schemeClr val="accent6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Темп роста неналоговых доходов к уровню 2017 года 280 % за счет продажи муниципального имущества и доходов от платных услуг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0.3163</cdr:x>
      <cdr:y>0.59109</cdr:y>
    </cdr:from>
    <cdr:to>
      <cdr:x>0.38029</cdr:x>
      <cdr:y>0.69661</cdr:y>
    </cdr:to>
    <cdr:pic>
      <cdr:nvPicPr>
        <cdr:cNvPr id="3" name="Picture 2" descr="D:\DD\Desktop\Бюджет для граждан отчет 2016\Для бюджета для граждан\презентация\ЖКХ\кнопка.jpg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colorTemperature colorTemp="112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841" t="-1069" r="21435" b="41195"/>
        <a:stretch xmlns:a="http://schemas.openxmlformats.org/drawingml/2006/main"/>
      </cdr:blipFill>
      <cdr:spPr bwMode="auto">
        <a:xfrm xmlns:a="http://schemas.openxmlformats.org/drawingml/2006/main" rot="2480252">
          <a:off x="2847067" y="3428179"/>
          <a:ext cx="575975" cy="611989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glow>
            <a:schemeClr val="accent1">
              <a:lumMod val="75000"/>
            </a:schemeClr>
          </a:glow>
          <a:softEdge rad="1270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0.7184</cdr:x>
      <cdr:y>0.42177</cdr:y>
    </cdr:from>
    <cdr:to>
      <cdr:x>0.85811</cdr:x>
      <cdr:y>0.517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94791" y="1913339"/>
          <a:ext cx="1224136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8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0.021</cdr:y>
    </cdr:from>
    <cdr:to>
      <cdr:x>0.31781</cdr:x>
      <cdr:y>0.26572</cdr:y>
    </cdr:to>
    <cdr:sp macro="" textlink="">
      <cdr:nvSpPr>
        <cdr:cNvPr id="5" name="Загнутый угол 4"/>
        <cdr:cNvSpPr/>
      </cdr:nvSpPr>
      <cdr:spPr>
        <a:xfrm xmlns:a="http://schemas.openxmlformats.org/drawingml/2006/main">
          <a:off x="0" y="139931"/>
          <a:ext cx="2877366" cy="1630714"/>
        </a:xfrm>
        <a:prstGeom xmlns:a="http://schemas.openxmlformats.org/drawingml/2006/main" prst="foldedCorner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effectLst xmlns:a="http://schemas.openxmlformats.org/drawingml/2006/main">
          <a:glow rad="228600">
            <a:schemeClr val="accent6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общегосударственные расходы:</a:t>
          </a:r>
        </a:p>
        <a:p xmlns:a="http://schemas.openxmlformats.org/drawingml/2006/main">
          <a:pPr algn="ctr"/>
          <a:endParaRPr lang="ru-RU" sz="1600" b="1" i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 45 025,6  </a:t>
          </a:r>
          <a:r>
            <a:rPr lang="ru-RU" sz="1600" b="1" i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т.руб</a:t>
          </a:r>
          <a:r>
            <a: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 xmlns:a="http://schemas.openxmlformats.org/drawingml/2006/main">
          <a:pPr algn="ctr"/>
          <a:r>
            <a: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Исполнено  44 973,2 </a:t>
          </a:r>
          <a:r>
            <a:rPr lang="ru-RU" sz="1600" b="1" i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т.руб</a:t>
          </a:r>
          <a:r>
            <a: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 xmlns:a="http://schemas.openxmlformats.org/drawingml/2006/main">
          <a:pPr algn="ctr"/>
          <a:r>
            <a: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99,9 %</a:t>
          </a:r>
        </a:p>
        <a:p xmlns:a="http://schemas.openxmlformats.org/drawingml/2006/main">
          <a:pPr algn="ctr"/>
          <a:endParaRPr lang="ru-RU" sz="16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16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0.44447</cdr:x>
      <cdr:y>0.67614</cdr:y>
    </cdr:from>
    <cdr:to>
      <cdr:x>0.65503</cdr:x>
      <cdr:y>0.88864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038130" y="3884347"/>
          <a:ext cx="1912983" cy="1220780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0.6719</cdr:x>
      <cdr:y>0.24249</cdr:y>
    </cdr:from>
    <cdr:to>
      <cdr:x>0.89817</cdr:x>
      <cdr:y>0.5587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559530" y="864096"/>
          <a:ext cx="1872240" cy="1126806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519" cy="339994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756" y="1"/>
            <a:ext cx="4300519" cy="339994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r>
              <a:rPr lang="ru-RU" smtClean="0"/>
              <a:t>16.05.2019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577"/>
            <a:ext cx="4300519" cy="339994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756" y="6456577"/>
            <a:ext cx="4300519" cy="339994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A019547C-AA51-40BE-95F5-CED45AF22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450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3988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16.05.2019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5" tIns="46493" rIns="92985" bIns="4649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7" y="3228896"/>
            <a:ext cx="7941309" cy="3058953"/>
          </a:xfrm>
          <a:prstGeom prst="rect">
            <a:avLst/>
          </a:prstGeom>
        </p:spPr>
        <p:txBody>
          <a:bodyPr vert="horz" lIns="92985" tIns="46493" rIns="92985" bIns="4649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4"/>
            <a:ext cx="4301543" cy="33988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4"/>
            <a:ext cx="4301543" cy="33988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FA91813-EFD0-49B8-B47D-B5CD4D294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27371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9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DB95-B5D5-4DC0-BFBD-B9792EC391A7}" type="datetime1">
              <a:rPr lang="ru-RU" smtClean="0"/>
              <a:t>22.07.2019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4B1F-C901-48DD-970F-BB08AFFB4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EC1F4-CDA7-47F6-B110-E7A7C254F7D3}" type="datetime1">
              <a:rPr lang="ru-RU" smtClean="0"/>
              <a:t>22.07.2019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4A8E2-1BEA-4DA5-823B-8E497C5A1A36}" type="datetime1">
              <a:rPr lang="ru-RU" smtClean="0"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C622D-E6D1-4611-8C88-A0D6CAF6C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A22CE-6090-4A0F-9DF8-ECD028855C7C}" type="datetime1">
              <a:rPr lang="ru-RU" smtClean="0"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A5C68-D9B8-4C87-9685-1C3C83ED5D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9769C-5D9D-4DDA-8DE2-F8A467F3F167}" type="datetime1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BF4A9-1D8B-46AD-9A6C-93809C3D86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CCDE6E-5B1B-467A-BD5B-7FB37BC83A88}" type="datetime1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4FF31-65D5-49DA-93F5-7141ECF895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7025-86B8-40B4-AE2D-41AE4168BF9B}" type="datetime1">
              <a:rPr lang="ru-RU" smtClean="0"/>
              <a:t>22.07.2019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F44C-D244-4F18-9AD6-0200C9117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C06FA-EFE7-41DF-8DFB-385B8B470489}" type="datetime1">
              <a:rPr lang="ru-RU" smtClean="0"/>
              <a:t>22.07.2019</a:t>
            </a:fld>
            <a:endParaRPr lang="ru-RU"/>
          </a:p>
        </p:txBody>
      </p:sp>
      <p:sp>
        <p:nvSpPr>
          <p:cNvPr id="10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34F1-1152-47CE-B1DB-87369B292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DC32B-923E-47DB-8390-3D830AAB6F0A}" type="datetime1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D3C5C-F796-4DBE-8D92-84813E2658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C66647-8F27-4434-9236-DE4E52C1173B}" type="datetime1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05BE-CAC5-40A2-89E3-B4D25A1BEB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10D96-4329-4E21-B887-921E2BF48A55}" type="datetime1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B8B61-C323-4924-A4C7-F494C602A7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DFD29-1DA0-480A-BD96-1F1AC334874E}" type="datetime1">
              <a:rPr lang="ru-RU" smtClean="0"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48D37-B62D-40E6-8F96-EF6D409EDB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A15E84-FC81-45E1-B9D6-E28388FB51F8}" type="datetime1">
              <a:rPr lang="ru-RU" smtClean="0"/>
              <a:t>22.07.2019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874C3-7BCA-48D6-A541-712D560970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B8368-D479-45DF-AD9E-66CB493B0941}" type="datetime1">
              <a:rPr lang="ru-RU" smtClean="0"/>
              <a:t>22.07.2019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E3A8B-12E0-455A-A7D9-C8F4FBA09A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F787A-B3A5-487A-9781-2DEDAEAE8946}" type="datetime1">
              <a:rPr lang="ru-RU" smtClean="0"/>
              <a:t>22.07.2019</a:t>
            </a:fld>
            <a:endParaRPr lang="ru-RU"/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33E262-D73F-4AA8-B0B8-AFDAA9982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9" r:id="rId1"/>
    <p:sldLayoutId id="2147486180" r:id="rId2"/>
    <p:sldLayoutId id="214748618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8EB86B-3E72-4619-9A44-A30841A049D4}" type="datetime1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C3046F-47A8-4D07-822A-B6194588A4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3" r:id="rId1"/>
    <p:sldLayoutId id="2147486184" r:id="rId2"/>
    <p:sldLayoutId id="2147486185" r:id="rId3"/>
    <p:sldLayoutId id="2147486186" r:id="rId4"/>
    <p:sldLayoutId id="2147486187" r:id="rId5"/>
    <p:sldLayoutId id="2147486188" r:id="rId6"/>
    <p:sldLayoutId id="2147486189" r:id="rId7"/>
    <p:sldLayoutId id="2147486190" r:id="rId8"/>
    <p:sldLayoutId id="2147486191" r:id="rId9"/>
    <p:sldLayoutId id="2147486192" r:id="rId10"/>
    <p:sldLayoutId id="214748619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2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chart" Target="../charts/chart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6.xml"/><Relationship Id="rId7" Type="http://schemas.openxmlformats.org/officeDocument/2006/relationships/chart" Target="../charts/chart10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11" Type="http://schemas.openxmlformats.org/officeDocument/2006/relationships/image" Target="../media/image32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6.xml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microsoft.com/office/2007/relationships/hdphoto" Target="../media/hdphoto3.wdp"/><Relationship Id="rId4" Type="http://schemas.openxmlformats.org/officeDocument/2006/relationships/diagramData" Target="../diagrams/data7.xml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38.jpeg"/><Relationship Id="rId5" Type="http://schemas.openxmlformats.org/officeDocument/2006/relationships/diagramLayout" Target="../diagrams/layout8.xml"/><Relationship Id="rId10" Type="http://schemas.microsoft.com/office/2007/relationships/hdphoto" Target="../media/hdphoto3.wdp"/><Relationship Id="rId4" Type="http://schemas.openxmlformats.org/officeDocument/2006/relationships/diagramData" Target="../diagrams/data8.xml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jpe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QuickStyle" Target="../diagrams/quickStyle10.xml"/><Relationship Id="rId18" Type="http://schemas.openxmlformats.org/officeDocument/2006/relationships/diagramQuickStyle" Target="../diagrams/quickStyle11.xml"/><Relationship Id="rId3" Type="http://schemas.openxmlformats.org/officeDocument/2006/relationships/image" Target="../media/image43.png"/><Relationship Id="rId21" Type="http://schemas.openxmlformats.org/officeDocument/2006/relationships/image" Target="../media/image46.jpeg"/><Relationship Id="rId7" Type="http://schemas.openxmlformats.org/officeDocument/2006/relationships/diagramLayout" Target="../diagrams/layout9.xml"/><Relationship Id="rId12" Type="http://schemas.openxmlformats.org/officeDocument/2006/relationships/diagramLayout" Target="../diagrams/layout10.xml"/><Relationship Id="rId17" Type="http://schemas.openxmlformats.org/officeDocument/2006/relationships/diagramLayout" Target="../diagrams/layout11.xml"/><Relationship Id="rId2" Type="http://schemas.openxmlformats.org/officeDocument/2006/relationships/image" Target="../media/image42.jpeg"/><Relationship Id="rId16" Type="http://schemas.openxmlformats.org/officeDocument/2006/relationships/diagramData" Target="../diagrams/data11.xml"/><Relationship Id="rId20" Type="http://schemas.microsoft.com/office/2007/relationships/diagramDrawing" Target="../diagrams/drawing11.xml"/><Relationship Id="rId1" Type="http://schemas.openxmlformats.org/officeDocument/2006/relationships/slideLayout" Target="../slideLayouts/slideLayout10.xml"/><Relationship Id="rId6" Type="http://schemas.openxmlformats.org/officeDocument/2006/relationships/diagramData" Target="../diagrams/data9.xml"/><Relationship Id="rId11" Type="http://schemas.openxmlformats.org/officeDocument/2006/relationships/diagramData" Target="../diagrams/data10.xml"/><Relationship Id="rId5" Type="http://schemas.openxmlformats.org/officeDocument/2006/relationships/image" Target="../media/image45.png"/><Relationship Id="rId15" Type="http://schemas.microsoft.com/office/2007/relationships/diagramDrawing" Target="../diagrams/drawing10.xml"/><Relationship Id="rId10" Type="http://schemas.microsoft.com/office/2007/relationships/diagramDrawing" Target="../diagrams/drawing9.xml"/><Relationship Id="rId19" Type="http://schemas.openxmlformats.org/officeDocument/2006/relationships/diagramColors" Target="../diagrams/colors11.xml"/><Relationship Id="rId4" Type="http://schemas.openxmlformats.org/officeDocument/2006/relationships/image" Target="../media/image44.jpeg"/><Relationship Id="rId9" Type="http://schemas.openxmlformats.org/officeDocument/2006/relationships/diagramColors" Target="../diagrams/colors9.xml"/><Relationship Id="rId14" Type="http://schemas.openxmlformats.org/officeDocument/2006/relationships/diagramColors" Target="../diagrams/colors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55.jpe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12.xml"/><Relationship Id="rId11" Type="http://schemas.openxmlformats.org/officeDocument/2006/relationships/image" Target="../media/image58.jpeg"/><Relationship Id="rId5" Type="http://schemas.openxmlformats.org/officeDocument/2006/relationships/diagramData" Target="../diagrams/data12.xml"/><Relationship Id="rId10" Type="http://schemas.openxmlformats.org/officeDocument/2006/relationships/image" Target="../media/image57.jpeg"/><Relationship Id="rId4" Type="http://schemas.openxmlformats.org/officeDocument/2006/relationships/image" Target="../media/image56.png"/><Relationship Id="rId9" Type="http://schemas.microsoft.com/office/2007/relationships/diagramDrawing" Target="../diagrams/drawing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4.xml"/><Relationship Id="rId12" Type="http://schemas.openxmlformats.org/officeDocument/2006/relationships/image" Target="../media/image6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14.xml"/><Relationship Id="rId11" Type="http://schemas.openxmlformats.org/officeDocument/2006/relationships/chart" Target="../charts/chart13.xml"/><Relationship Id="rId5" Type="http://schemas.openxmlformats.org/officeDocument/2006/relationships/diagramData" Target="../diagrams/data14.xml"/><Relationship Id="rId10" Type="http://schemas.openxmlformats.org/officeDocument/2006/relationships/chart" Target="../charts/chart12.xml"/><Relationship Id="rId4" Type="http://schemas.microsoft.com/office/2007/relationships/hdphoto" Target="../media/hdphoto1.wdp"/><Relationship Id="rId9" Type="http://schemas.microsoft.com/office/2007/relationships/diagramDrawing" Target="../diagrams/drawing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microsoft.com/office/2007/relationships/hdphoto" Target="../media/hdphoto1.wdp"/><Relationship Id="rId7" Type="http://schemas.openxmlformats.org/officeDocument/2006/relationships/diagramColors" Target="../diagrams/colors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6.xml"/><Relationship Id="rId7" Type="http://schemas.openxmlformats.org/officeDocument/2006/relationships/image" Target="../media/image6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microsoft.com/office/2007/relationships/hdphoto" Target="../media/hdphoto1.wdp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chart" Target="../charts/chart14.xml"/><Relationship Id="rId4" Type="http://schemas.openxmlformats.org/officeDocument/2006/relationships/image" Target="../media/image7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11" name="Загнутый угол 10"/>
          <p:cNvSpPr/>
          <p:nvPr/>
        </p:nvSpPr>
        <p:spPr>
          <a:xfrm>
            <a:off x="0" y="-7302"/>
            <a:ext cx="9144000" cy="686530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  <a:defRPr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2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на основе </a:t>
            </a:r>
            <a:endParaRPr lang="ru-RU" sz="28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2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 </a:t>
            </a:r>
            <a:r>
              <a:rPr lang="ru-RU" sz="2800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marL="0" indent="0" algn="ctr">
              <a:buNone/>
              <a:defRPr/>
            </a:pP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288 от 30.05.2019 г.</a:t>
            </a:r>
          </a:p>
          <a:p>
            <a:pPr marL="0" indent="0" algn="ctr">
              <a:buNone/>
              <a:defRPr/>
            </a:pP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исполнении бюджета </a:t>
            </a:r>
            <a:r>
              <a:rPr lang="ru-RU" sz="2800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b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год»</a:t>
            </a:r>
            <a:endParaRPr lang="ru-RU" sz="28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48" y="-7303"/>
            <a:ext cx="1444824" cy="18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53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7598295"/>
              </p:ext>
            </p:extLst>
          </p:nvPr>
        </p:nvGraphicFramePr>
        <p:xfrm>
          <a:off x="0" y="1556792"/>
          <a:ext cx="6858000" cy="51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60695043"/>
              </p:ext>
            </p:extLst>
          </p:nvPr>
        </p:nvGraphicFramePr>
        <p:xfrm>
          <a:off x="3048000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531" y="8639"/>
            <a:ext cx="91440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безвозмездных поступлений в    2018 году   674 882 т.р.</a:t>
            </a:r>
          </a:p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(2017 г .- 669 819 т. р.; 2016 г.- 554 702 -т.р.)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021288"/>
            <a:ext cx="856895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</a:t>
            </a:r>
            <a:r>
              <a:rPr lang="ru-RU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 </a:t>
            </a:r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помощи в 2018 году из вышестоящих бюджетов к уровню 2017 года составляет </a:t>
            </a:r>
            <a:r>
              <a:rPr lang="ru-RU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100,7</a:t>
            </a:r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12938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районного бюджета  на реализацию программ за 2018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1268" y="1052736"/>
            <a:ext cx="367240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0539" y="2187352"/>
            <a:ext cx="3744416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ВЕДОМСТВЕННЫЕ ЦЕЛЕВЫЕ ПРОГРАММЫ 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9 112,9 т. р.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9 112,9 т. р.</a:t>
            </a:r>
          </a:p>
          <a:p>
            <a:pPr algn="ctr"/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</a:t>
            </a:r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 100%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316" y="2187352"/>
            <a:ext cx="4048708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</a:p>
          <a:p>
            <a:pPr algn="ctr"/>
            <a:endParaRPr lang="ru-RU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53 568,3 т. р. 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 52 381,5 т. р.</a:t>
            </a:r>
          </a:p>
          <a:p>
            <a:pPr algn="ctr"/>
            <a:endParaRPr lang="ru-RU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исполнения 97,7 %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9734794">
            <a:off x="6588749" y="986180"/>
            <a:ext cx="471998" cy="1235499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1271063">
            <a:off x="2016844" y="1088584"/>
            <a:ext cx="417156" cy="1169786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301208"/>
            <a:ext cx="828092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в бюджете </a:t>
            </a:r>
            <a:r>
              <a:rPr lang="ru-RU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были утверждены 32 программы на 62 681,2 т. руб., исполнение по программам  </a:t>
            </a:r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61 494,4 </a:t>
            </a:r>
            <a:r>
              <a:rPr lang="ru-RU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т.руб</a:t>
            </a:r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, или </a:t>
            </a:r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98,1 %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муниципальным программам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862516"/>
              </p:ext>
            </p:extLst>
          </p:nvPr>
        </p:nvGraphicFramePr>
        <p:xfrm>
          <a:off x="13899" y="428965"/>
          <a:ext cx="9113468" cy="660735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163"/>
                <a:gridCol w="5411458"/>
                <a:gridCol w="1224136"/>
                <a:gridCol w="936104"/>
                <a:gridCol w="1043607"/>
              </a:tblGrid>
              <a:tr h="479755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73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малого и среднего предпринимательства на территории </a:t>
                      </a:r>
                      <a:r>
                        <a:rPr lang="ru-RU" sz="1600" b="1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период 2014-2018 годы"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789,170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789,170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026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1600" b="1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Томской области на 2017-2020 годы и на </a:t>
                      </a:r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2025 года»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521,145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521,145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113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"Информирование населения о деятельности органов местного самоуправления муниципального образования "Кожевниковский район" на 2014-2018 годы"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2 499,995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2 499,995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73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4 467,102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3 353,102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18 797,9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46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образования в Кожевниковском районе на 2016-2020 годы"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18 849,452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18 797,850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46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379,311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379,311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46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культуры </a:t>
                      </a:r>
                      <a:r>
                        <a:rPr lang="ru-RU" sz="1600" b="1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2015-2020 годы"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5 915,243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5 911,867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29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муниципальным программам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478159"/>
              </p:ext>
            </p:extLst>
          </p:nvPr>
        </p:nvGraphicFramePr>
        <p:xfrm>
          <a:off x="30531" y="476672"/>
          <a:ext cx="9113468" cy="620744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163"/>
                <a:gridCol w="5411458"/>
                <a:gridCol w="1224136"/>
                <a:gridCol w="936104"/>
                <a:gridCol w="1043607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816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8.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"Развитие физической культуры и спорта на территории муниципального образования </a:t>
                      </a:r>
                      <a:r>
                        <a:rPr lang="ru-RU" sz="1600" b="1" i="0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Кожевниковский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район на 2015-2020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4 839,429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4 839,429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693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9.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"Повышение общественной безопасности в </a:t>
                      </a:r>
                      <a:r>
                        <a:rPr lang="ru-RU" sz="1600" b="1" i="0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районе (2014-2018 годы)"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1 341,596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1 341,596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 Непрерывное экологическое образование и просвещение населения </a:t>
                      </a:r>
                      <a:r>
                        <a:rPr lang="ru-RU" sz="1600" b="1" i="0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района на 2016-2020 </a:t>
                      </a:r>
                      <a:r>
                        <a:rPr lang="ru-RU" sz="1600" b="1" i="0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г.г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."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93,000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93,000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816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11.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"Повышение эффективности бюджетных расходов </a:t>
                      </a:r>
                      <a:r>
                        <a:rPr lang="ru-RU" sz="1600" b="1" i="0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района на 2017-2020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76,296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76,296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788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"Развитие транспортной системы в Кожевниковском районе на 2016-2021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9 904,126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9 902,807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788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13.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«Поддержка специалистов на территории Кожевниковского района»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330,968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330,968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788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14.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"Улучшение условий охраны труда в Кожевниковском районе на 2017-2020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208,619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208,619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81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муниципальным программам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8142"/>
              </p:ext>
            </p:extLst>
          </p:nvPr>
        </p:nvGraphicFramePr>
        <p:xfrm>
          <a:off x="30531" y="620688"/>
          <a:ext cx="9113468" cy="610636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163"/>
                <a:gridCol w="5411458"/>
                <a:gridCol w="1224136"/>
                <a:gridCol w="936104"/>
                <a:gridCol w="1043607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15.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"Развитие муниципальной службы в Администрации </a:t>
                      </a:r>
                      <a:r>
                        <a:rPr lang="ru-RU" sz="1600" b="1" i="0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района на 2018-2020</a:t>
                      </a:r>
                      <a:b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165,000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165,000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1086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16.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"Профилактика террористической и экстремистской деятельности в муниципальном образовании Кожевниковский район на 2018-2022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1 252,928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1 252,928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622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17.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"Организация отдыха и оздоровления детей Кожевниковского района на 2015-2019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388,600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388,600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622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18.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"Обеспечение жильём молодых семей в </a:t>
                      </a:r>
                      <a:r>
                        <a:rPr lang="ru-RU" sz="1600" b="1" i="0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районе на 2016-2018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595,417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595,417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1014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19.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"Модернизация коммунальной инфраструктуры </a:t>
                      </a:r>
                      <a:r>
                        <a:rPr lang="ru-RU" sz="1600" b="1" i="0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района в 2014- 2020 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годах"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434,437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2 417,917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99,3</a:t>
                      </a:r>
                    </a:p>
                  </a:txBody>
                  <a:tcPr marL="7620" marR="7620" marT="7620" marB="0" anchor="ctr"/>
                </a:tc>
              </a:tr>
              <a:tr h="758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20.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"Развитие внутреннего и въездного туризма на территории Кожевниковского района Томской области на 2016-2020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29,000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29,000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758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21.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«Молодежь Кожевниковского района на 2016-2020 годы»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182,970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182,970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032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муниципальным программам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07836"/>
              </p:ext>
            </p:extLst>
          </p:nvPr>
        </p:nvGraphicFramePr>
        <p:xfrm>
          <a:off x="30531" y="476672"/>
          <a:ext cx="9113468" cy="68853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163"/>
                <a:gridCol w="5411458"/>
                <a:gridCol w="1224136"/>
                <a:gridCol w="936104"/>
                <a:gridCol w="1043607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871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22.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«Возвращение к истокам на 2017-2021 годы»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126,194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126,194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966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23.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"Доступная среда для инвалидов на 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период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2017 -2020 годы»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1 010,000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1 010,000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1005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24.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"Формирование современной городской среды на территории </a:t>
                      </a:r>
                      <a:r>
                        <a:rPr lang="ru-RU" sz="1600" b="1" i="0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района на 2018-2020 годы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11,341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11,341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1062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25.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Развитие информационного общества в муниципальном образовании "Кожевниковский район" на 2018-2020 годы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657,000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657,000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842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26.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"Информационное и техническое обслуживание процесса реформирования муниципальных финансов"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211,930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211,930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1632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27.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"Приватизация, пользование и распоряжение имуществом, находящимся в собственности Кожевниковского района, в том числе, земельными ресурсами, распоряжение земельными участками, государственная собственность на которые не разграничена"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308,794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308,794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954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муниципальным программам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432733"/>
              </p:ext>
            </p:extLst>
          </p:nvPr>
        </p:nvGraphicFramePr>
        <p:xfrm>
          <a:off x="30531" y="476672"/>
          <a:ext cx="9113468" cy="61144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163"/>
                <a:gridCol w="5411458"/>
                <a:gridCol w="1224136"/>
                <a:gridCol w="936104"/>
                <a:gridCol w="1043607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28.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"Автоматизированный учет муниципального имущества"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238,700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238,700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1224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29.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"Организация различных форм воспитания, содействующих формированию здорового образа жизни и законопослушного поведения"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575,925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575,925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1358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30.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"Формирование позитивного социального имиджа образовательных учреждений, повышение престижа работников системы образования"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242,518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242,518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729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31.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"Формирование здорового образа жизни обучающихся и достижение спортивных результатов"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317,990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317,990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1361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32.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"Поддержание минимально гарантированного уровня бюджетной обеспеченности сельских поселений при распределении дотации на выравнивание бюджетной обеспеченности между поселениями Кожевниковского района"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3 717,035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3 717,035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910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Отраслевая структура распределения бюджета района  за 2018 год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842236"/>
              </p:ext>
            </p:extLst>
          </p:nvPr>
        </p:nvGraphicFramePr>
        <p:xfrm>
          <a:off x="213411" y="1443653"/>
          <a:ext cx="8770225" cy="428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411" y="5733256"/>
            <a:ext cx="878497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расходы бюджета на 1 жителя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составили  41 462 рубля.  Всего жителей 20 351 человек.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3" y="764704"/>
            <a:ext cx="878497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расходов: План 949 903,7 т. р. </a:t>
            </a:r>
          </a:p>
          <a:p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Исполнено 843 793 т. р. , или  99,3 %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1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437560"/>
              </p:ext>
            </p:extLst>
          </p:nvPr>
        </p:nvGraphicFramePr>
        <p:xfrm>
          <a:off x="66216" y="408749"/>
          <a:ext cx="9053728" cy="6663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Общегосударственные расходы за 2018 год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DD\Desktop\Бюджет для граждан отчет 2016\Для бюджета для граждан\презентация\ЖКХ\кнопк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-1069" r="21435" b="41195"/>
          <a:stretch/>
        </p:blipFill>
        <p:spPr bwMode="auto">
          <a:xfrm rot="1532994">
            <a:off x="46388" y="764704"/>
            <a:ext cx="576000" cy="612000"/>
          </a:xfrm>
          <a:prstGeom prst="rect">
            <a:avLst/>
          </a:prstGeom>
          <a:noFill/>
          <a:effectLst>
            <a:glow>
              <a:schemeClr val="accent1">
                <a:lumMod val="75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9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²Ð¾ÐµÐ½Ð½ÑÐ¹ Ð±Ð¸Ð»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55" y="387794"/>
            <a:ext cx="3130123" cy="20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ÑÐ°Ð±Ð¾ÑÐ° Ñ Ð¿ÑÐ¸Ð·ÑÐ²Ð½Ð¸ÐºÐ°Ð¼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1" y="2261489"/>
            <a:ext cx="2670902" cy="177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4048" y="2259442"/>
            <a:ext cx="614366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«Мобилизационная и вневойсковая подготовка» </a:t>
            </a:r>
          </a:p>
          <a:p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Расходы  в сумме 1 365,9 т. руб. направлены на предоставление субвенций бюджетам сельских поселений на осуществление первичного воинского учета на территориях, где отсутствуют военные комиссариаты . Исполнение 100 % </a:t>
            </a:r>
          </a:p>
          <a:p>
            <a:endParaRPr lang="ru-RU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07504" y="548680"/>
            <a:ext cx="2808286" cy="1712809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ассигнования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1 556,7 т.руб.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100 %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DD\Desktop\Бюджет для граждан отчет 2016\Для бюджета для граждан\презентация\ЖКХ\кнопк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-1069" r="21435" b="41195"/>
          <a:stretch/>
        </p:blipFill>
        <p:spPr bwMode="auto">
          <a:xfrm rot="21340794">
            <a:off x="134345" y="443702"/>
            <a:ext cx="576000" cy="612000"/>
          </a:xfrm>
          <a:prstGeom prst="rect">
            <a:avLst/>
          </a:prstGeom>
          <a:noFill/>
          <a:effectLst>
            <a:glow>
              <a:schemeClr val="accent1">
                <a:lumMod val="75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776" y="5009334"/>
            <a:ext cx="492327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«Мобилизационная подготовка экономики» </a:t>
            </a: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Расходы составили 190,8 т. руб., исполнение 100 %</a:t>
            </a:r>
          </a:p>
          <a:p>
            <a:pPr algn="ctr"/>
            <a:endParaRPr lang="ru-RU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8" descr="ÐÐ°ÑÑÐ¸Ð½ÐºÐ¸ Ð¿Ð¾ Ð·Ð°Ð¿ÑÐ¾ÑÑ Ð¼Ð¾Ð±Ð¸Ð»Ð¸Ð·Ð°ÑÐ¸Ð¾Ð½Ð½Ð°Ñ Ð¿Ð¾Ð´Ð³Ð¾ÑÐ¾Ð²ÐºÐ° ÑÐºÐ¾Ð½Ð¾Ð¼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D:\DD\Desktop\Бюджет для граждан отчет 2016\Для бюджета для граждан\моб подготов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46" y="3829102"/>
            <a:ext cx="3721807" cy="27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0035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бюджета,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86034" y="964759"/>
            <a:ext cx="2880320" cy="172271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soft" dir="t">
              <a:rot lat="0" lon="0" rev="0"/>
            </a:lightRig>
          </a:scene3d>
          <a:sp3d prstMaterial="translucentPowder">
            <a:bevelT w="203200" h="508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</a:rPr>
              <a:t>Доходы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</a:rPr>
              <a:t> 801 510,8 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652120" y="1052736"/>
            <a:ext cx="3024336" cy="1794719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perspectiveContrastingLef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</a:rPr>
              <a:t>Доходы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</a:rPr>
              <a:t> 803 713,3 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5652120" y="2797124"/>
            <a:ext cx="3024336" cy="1536664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perspectiveContrastingLef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</a:rPr>
              <a:t>Расходы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</a:rPr>
              <a:t> 843 793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724128" y="4333788"/>
            <a:ext cx="3024336" cy="1916494"/>
          </a:xfrm>
          <a:prstGeom prst="downArrowCallout">
            <a:avLst>
              <a:gd name="adj1" fmla="val 0"/>
              <a:gd name="adj2" fmla="val 0"/>
              <a:gd name="adj3" fmla="val 27988"/>
              <a:gd name="adj4" fmla="val 6677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perspectiveContrastingLef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</a:rPr>
              <a:t>Дефицит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</a:rPr>
              <a:t>-40 079,7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763343" y="2636912"/>
            <a:ext cx="2880320" cy="172271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soft" dir="t">
              <a:rot lat="0" lon="0" rev="0"/>
            </a:lightRig>
          </a:scene3d>
          <a:sp3d prstMaterial="translucentPowder">
            <a:bevelT w="203200" h="508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</a:rPr>
              <a:t>Расходы 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</a:rPr>
              <a:t>849 903,7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786034" y="4344811"/>
            <a:ext cx="2880320" cy="1722711"/>
          </a:xfrm>
          <a:prstGeom prst="downArrowCallout">
            <a:avLst>
              <a:gd name="adj1" fmla="val 25000"/>
              <a:gd name="adj2" fmla="val 0"/>
              <a:gd name="adj3" fmla="val 24978"/>
              <a:gd name="adj4" fmla="val 6497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soft" dir="t">
              <a:rot lat="0" lon="0" rev="0"/>
            </a:lightRig>
          </a:scene3d>
          <a:sp3d prstMaterial="translucentPowder">
            <a:bevelT w="203200" h="508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</a:rPr>
              <a:t>Дефицит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</a:rPr>
              <a:t> -48 392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1399009">
            <a:off x="786034" y="564649"/>
            <a:ext cx="234580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bliqueTopLef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</a:rPr>
              <a:t>ПЛАН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56915">
            <a:off x="6235134" y="564649"/>
            <a:ext cx="223224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perspectiveLef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</a:rPr>
              <a:t>ФАКТ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9872" y="3498267"/>
            <a:ext cx="2595772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средствам местного бюджета сложился профицит + 1 766,5 т. руб., По целевым средствам из областного и федерального бюджетов  сложился дефицит</a:t>
            </a:r>
          </a:p>
          <a:p>
            <a:pPr algn="ctr"/>
            <a:r>
              <a:rPr lang="ru-RU" sz="16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- 41 846,3 т. руб.</a:t>
            </a:r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5842" y="998343"/>
            <a:ext cx="2595772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по налоговым и неналоговым доходам перевыполнена</a:t>
            </a:r>
          </a:p>
          <a:p>
            <a:pPr algn="ctr"/>
            <a:r>
              <a:rPr lang="ru-RU" sz="16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3 902 ,8 тыс. руб.</a:t>
            </a:r>
          </a:p>
          <a:p>
            <a:pPr algn="ctr"/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165304"/>
            <a:ext cx="76328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внутренний долг на 01.01.2019 г. отсутствует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ÐÐ°ÑÑÐ¸Ð½ÐºÐ¸ Ð¿Ð¾ Ð·Ð°Ð¿ÑÐ¾ÑÑ ÑÐµÐ¼Ð¾Ð½Ñ Ð´Ð¾ÑÐ¾Ð³ Ð² ÑÐµÐ»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38" y="1772816"/>
            <a:ext cx="2092087" cy="14401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ÐÐ°ÑÑÐ¸Ð½ÐºÐ¸ Ð¿Ð¾ Ð·Ð°Ð¿ÑÐ¾ÑÑ ÑÐµÐ»ÑÑÐºÐ¾Ðµ ÑÐ¾Ð·ÑÐ¹ÑÑÐ²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56" y="408749"/>
            <a:ext cx="2332301" cy="14052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85798647"/>
              </p:ext>
            </p:extLst>
          </p:nvPr>
        </p:nvGraphicFramePr>
        <p:xfrm>
          <a:off x="-108520" y="692695"/>
          <a:ext cx="8704831" cy="616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нутый угол 3"/>
          <p:cNvSpPr/>
          <p:nvPr/>
        </p:nvSpPr>
        <p:spPr>
          <a:xfrm>
            <a:off x="30531" y="398432"/>
            <a:ext cx="2808286" cy="1712809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расходы на национальную экономику:</a:t>
            </a:r>
          </a:p>
          <a:p>
            <a:pPr algn="ctr"/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114 915 т.руб.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 114 687 т.руб.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99,9 %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DD\Desktop\Бюджет для граждан отчет 2016\Для бюджета для граждан\презентация\ЖКХ\кнопк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-1069" r="21435" b="41195"/>
          <a:stretch/>
        </p:blipFill>
        <p:spPr bwMode="auto">
          <a:xfrm rot="4359729">
            <a:off x="2507301" y="752800"/>
            <a:ext cx="576000" cy="612000"/>
          </a:xfrm>
          <a:prstGeom prst="rect">
            <a:avLst/>
          </a:prstGeom>
          <a:noFill/>
          <a:effectLst>
            <a:glow>
              <a:schemeClr val="accent1">
                <a:lumMod val="75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°ÑÑÐ¸Ð½ÐºÐ¸ Ð¿Ð¾ Ð·Ð°Ð¿ÑÐ¾ÑÑ Ð±Ð¸Ð·Ð½ÐµÑ Ð¸Ð½ÐºÑÐ±Ð°ÑÐ¾Ñ ÐºÐ¾Ð¶ÐµÐ²Ð½Ð¸ÐºÐ¾Ð²Ð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95" y="4829141"/>
            <a:ext cx="2060847" cy="20608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10" name="char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9446" y="3356992"/>
            <a:ext cx="2071641" cy="14721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на поддержку сельского хозяйства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48361125"/>
              </p:ext>
            </p:extLst>
          </p:nvPr>
        </p:nvGraphicFramePr>
        <p:xfrm>
          <a:off x="1115617" y="428604"/>
          <a:ext cx="8028384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нутый угол 3"/>
          <p:cNvSpPr/>
          <p:nvPr/>
        </p:nvSpPr>
        <p:spPr>
          <a:xfrm>
            <a:off x="285720" y="785794"/>
            <a:ext cx="2643174" cy="121444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всего  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78 450,9 т. руб.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99,9 %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DD\Desktop\Бюджет для граждан отчет 2016\Для бюджета для граждан\презентация\ЖКХ\кнопка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-1069" r="21435" b="41195"/>
          <a:stretch/>
        </p:blipFill>
        <p:spPr bwMode="auto">
          <a:xfrm rot="21172814">
            <a:off x="271462" y="845422"/>
            <a:ext cx="510172" cy="542058"/>
          </a:xfrm>
          <a:prstGeom prst="rect">
            <a:avLst/>
          </a:prstGeom>
          <a:noFill/>
          <a:effectLst>
            <a:glow>
              <a:schemeClr val="accent1">
                <a:lumMod val="75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913" y="2420888"/>
            <a:ext cx="1678073" cy="14062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18" name="Picture 2" descr="ÐÐ°ÑÑÐ¸Ð½ÐºÐ¸ Ð¿Ð¾ Ð·Ð°Ð¿ÑÐ¾ÑÑ ÑÐ¾Ð´ÐµÑÐ¶Ð°Ð½Ð¸Ðµ Ð´Ð¾ÑÐ¾Ð³ Ð² ÑÐµÐ»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8749"/>
            <a:ext cx="1440160" cy="15509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13469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80502591"/>
              </p:ext>
            </p:extLst>
          </p:nvPr>
        </p:nvGraphicFramePr>
        <p:xfrm>
          <a:off x="-2941201" y="2708920"/>
          <a:ext cx="6551178" cy="546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нутый угол 3"/>
          <p:cNvSpPr/>
          <p:nvPr/>
        </p:nvSpPr>
        <p:spPr>
          <a:xfrm>
            <a:off x="285720" y="785794"/>
            <a:ext cx="2643174" cy="121444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всего  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31 432,8 т.р. т.руб.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99,99 %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DD\Desktop\Бюджет для граждан отчет 2016\Для бюджета для граждан\презентация\ЖКХ\кнопк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-1069" r="21435" b="41195"/>
          <a:stretch/>
        </p:blipFill>
        <p:spPr bwMode="auto">
          <a:xfrm rot="21230716">
            <a:off x="46388" y="764704"/>
            <a:ext cx="576000" cy="612000"/>
          </a:xfrm>
          <a:prstGeom prst="rect">
            <a:avLst/>
          </a:prstGeom>
          <a:noFill/>
          <a:effectLst>
            <a:glow>
              <a:schemeClr val="accent1">
                <a:lumMod val="75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836869"/>
              </p:ext>
            </p:extLst>
          </p:nvPr>
        </p:nvGraphicFramePr>
        <p:xfrm>
          <a:off x="58783" y="408749"/>
          <a:ext cx="9085217" cy="574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40501177"/>
              </p:ext>
            </p:extLst>
          </p:nvPr>
        </p:nvGraphicFramePr>
        <p:xfrm>
          <a:off x="4712703" y="1196752"/>
          <a:ext cx="43924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нутый угол 6"/>
          <p:cNvSpPr/>
          <p:nvPr/>
        </p:nvSpPr>
        <p:spPr>
          <a:xfrm>
            <a:off x="285720" y="785794"/>
            <a:ext cx="2643174" cy="121444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всего  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21 304, 9  т.руб.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89,3 %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406563"/>
              </p:ext>
            </p:extLst>
          </p:nvPr>
        </p:nvGraphicFramePr>
        <p:xfrm>
          <a:off x="457062" y="1700808"/>
          <a:ext cx="6449906" cy="4945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" name="Picture 2" descr="D:\DD\Desktop\Бюджет для граждан отчет 2016\Для бюджета для граждан\презентация\ЖКХ\кнопка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-1069" r="21435" b="41195"/>
          <a:stretch/>
        </p:blipFill>
        <p:spPr bwMode="auto">
          <a:xfrm rot="21310112">
            <a:off x="46388" y="764704"/>
            <a:ext cx="576000" cy="612000"/>
          </a:xfrm>
          <a:prstGeom prst="rect">
            <a:avLst/>
          </a:prstGeom>
          <a:noFill/>
          <a:effectLst>
            <a:glow>
              <a:schemeClr val="accent1">
                <a:lumMod val="75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ÐÐ°ÑÑÐ¸Ð½ÐºÐ¸ Ð¿Ð¾ Ð·Ð°Ð¿ÑÐ¾ÑÑ Ð¶Ð¸Ð»Ð¸ÑÐ½Ð¾Ðµ ÑÐ¾Ð·ÑÐ¹ÑÑÐ²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ÐÐ°ÑÑÐ¸Ð½ÐºÐ¸ Ð¿Ð¾ Ð·Ð°Ð¿ÑÐ¾ÑÑ Ð¶Ð¸Ð»Ð¸ÑÐ½Ð¾Ðµ ÑÐ¾Ð·ÑÐ¹ÑÑÐ²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ÐÐ°ÑÑÐ¸Ð½ÐºÐ¸ Ð¿Ð¾ Ð·Ð°Ð¿ÑÐ¾ÑÑ Ð¶Ð¸Ð»Ð¸ÑÐ½Ð¾Ðµ ÑÐ¾Ð·ÑÐ¹ÑÑÐ²Ð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37" y="408749"/>
            <a:ext cx="2649906" cy="1987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2050" name="Picture 2" descr="ÐÐ°ÑÑÐ¸Ð½ÐºÐ¸ Ð¿Ð¾ Ð·Ð°Ð¿ÑÐ¾ÑÑ Ð¶ÐºÑ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026" y="409565"/>
            <a:ext cx="3495412" cy="19393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ÐÐ°ÑÑÐ¸Ð½ÐºÐ¸ Ð¿Ð¾ Ð·Ð°Ð¿ÑÐ¾ÑÑ ÑÐ¾Ð¼ÑÐºÐ°Ñ Ð¾Ð±Ð»Ð°ÑÑÑ Ð¿Ð¸ÑÑÐµÐ²Ð°Ñ Ð²Ð¾Ð´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3" y="4627399"/>
            <a:ext cx="2014928" cy="11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¶Ð¸Ð»Ð¸ÑÐ½Ð¾Ðµ ÑÐ¾Ð·ÑÐ¹ÑÑÐ²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" y="2636912"/>
            <a:ext cx="2048437" cy="15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Коммунальное хозяйство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20964074"/>
              </p:ext>
            </p:extLst>
          </p:nvPr>
        </p:nvGraphicFramePr>
        <p:xfrm>
          <a:off x="1928794" y="500042"/>
          <a:ext cx="7000924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Загнутый угол 3"/>
          <p:cNvSpPr/>
          <p:nvPr/>
        </p:nvSpPr>
        <p:spPr>
          <a:xfrm>
            <a:off x="142844" y="476672"/>
            <a:ext cx="1643074" cy="194421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всего  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18 194,1  т.руб.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85,9 %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DD\Desktop\Бюджет для граждан отчет 2016\Для бюджета для граждан\презентация\ЖКХ\кнопка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-1069" r="21435" b="41195"/>
          <a:stretch/>
        </p:blipFill>
        <p:spPr bwMode="auto">
          <a:xfrm rot="3312350">
            <a:off x="1450818" y="537949"/>
            <a:ext cx="414234" cy="506835"/>
          </a:xfrm>
          <a:prstGeom prst="rect">
            <a:avLst/>
          </a:prstGeom>
          <a:noFill/>
          <a:effectLst>
            <a:glow>
              <a:schemeClr val="accent1">
                <a:lumMod val="75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main-server\Свежие новости\Вильт\от Акуловой\Уртам работы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2362966"/>
            <a:ext cx="1751856" cy="23358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main-server\Свежие новости\Вильт\от Акуловой\открытие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4077071"/>
            <a:ext cx="2433800" cy="16173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87189739"/>
              </p:ext>
            </p:extLst>
          </p:nvPr>
        </p:nvGraphicFramePr>
        <p:xfrm>
          <a:off x="1928794" y="500042"/>
          <a:ext cx="7000924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Загнутый угол 3"/>
          <p:cNvSpPr/>
          <p:nvPr/>
        </p:nvSpPr>
        <p:spPr>
          <a:xfrm>
            <a:off x="142844" y="476672"/>
            <a:ext cx="1643074" cy="194421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всего  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5 656,7 т. руб.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100  %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DD\Desktop\Бюджет для граждан отчет 2016\Для бюджета для граждан\презентация\ЖКХ\кнопка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-1069" r="21435" b="41195"/>
          <a:stretch/>
        </p:blipFill>
        <p:spPr bwMode="auto">
          <a:xfrm rot="3312350">
            <a:off x="1450818" y="537949"/>
            <a:ext cx="414234" cy="506835"/>
          </a:xfrm>
          <a:prstGeom prst="rect">
            <a:avLst/>
          </a:prstGeom>
          <a:noFill/>
          <a:effectLst>
            <a:glow>
              <a:schemeClr val="accent1">
                <a:lumMod val="75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ÑÐºÐ²ÐµÑ ÐºÐ¾Ð¶ÐµÐ²Ð½Ð¸ÐºÐ¾Ð²Ð¾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0" y="5398406"/>
            <a:ext cx="1979244" cy="14825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07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ÐÐ°ÑÑÐ¸Ð½ÐºÐ¸ Ð¿Ð¾ Ð·Ð°Ð¿ÑÐ¾ÑÑ Ð´ÐµÑÑÐºÐ¸Ð¹ Ð»Ð°Ð³ÐµÑ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29" y="4365104"/>
            <a:ext cx="2095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937567"/>
              </p:ext>
            </p:extLst>
          </p:nvPr>
        </p:nvGraphicFramePr>
        <p:xfrm>
          <a:off x="0" y="2996952"/>
          <a:ext cx="7539202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42844" y="620688"/>
            <a:ext cx="2196908" cy="2016224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499 909,3 тыс. руб.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497 482,4 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99,5 %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DD\Desktop\Бюджет для граждан отчет 2016\Для бюджета для граждан\презентация\ЖКХ\кнопк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-1069" r="21435" b="41195"/>
          <a:stretch/>
        </p:blipFill>
        <p:spPr bwMode="auto">
          <a:xfrm rot="1828347">
            <a:off x="55286" y="329967"/>
            <a:ext cx="576000" cy="612000"/>
          </a:xfrm>
          <a:prstGeom prst="rect">
            <a:avLst/>
          </a:prstGeom>
          <a:noFill/>
          <a:effectLst>
            <a:glow>
              <a:schemeClr val="accent1">
                <a:lumMod val="75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¾Ð±ÑÐ°Ð·Ð¾Ð²Ð°Ð½Ð¸Ðµ Ð² ÑÐ¾ÑÑÐ¸Ð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05" y="432386"/>
            <a:ext cx="3209595" cy="24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Ð°ÑÑÐ¸Ð½ÐºÐ¸ Ð¿Ð¾ Ð·Ð°Ð¿ÑÐ¾ÑÑ Ð°ÑÑÐµÑÑÐ°Ñ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2386"/>
            <a:ext cx="1551461" cy="258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68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ÐÐ°ÑÑÐ¸Ð½ÐºÐ¸ Ð¿Ð¾ Ð·Ð°Ð¿ÑÐ¾ÑÑ Ð¼ÑÐ³ÐºÐ°Ñ Ð¸Ð³ÑÑÑÐºÐ° ÐºÑÑÐ¶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58431"/>
            <a:ext cx="1283205" cy="199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57" y="5472499"/>
            <a:ext cx="1312390" cy="12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Ð°ÑÑÐ¸Ð½ÐºÐ¸ Ð¿Ð¾ Ð·Ð°Ð¿ÑÐ¾ÑÑ Ð´ÐµÑÑÐºÐ¸Ð¹ ÑÐ°Ð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3965405" cy="11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ÑÐºÐ¾Ð»Ñ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3" y="481149"/>
            <a:ext cx="2563719" cy="14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8630759"/>
              </p:ext>
            </p:extLst>
          </p:nvPr>
        </p:nvGraphicFramePr>
        <p:xfrm>
          <a:off x="472965" y="620688"/>
          <a:ext cx="8316310" cy="5895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04623044"/>
              </p:ext>
            </p:extLst>
          </p:nvPr>
        </p:nvGraphicFramePr>
        <p:xfrm>
          <a:off x="356347" y="2612571"/>
          <a:ext cx="8312602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24051605"/>
              </p:ext>
            </p:extLst>
          </p:nvPr>
        </p:nvGraphicFramePr>
        <p:xfrm>
          <a:off x="109194" y="4077072"/>
          <a:ext cx="8273799" cy="1730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4" name="Picture 4" descr="ÐÐ°ÑÑÐ¸Ð½ÐºÐ¸ Ð¿Ð¾ Ð·Ð°Ð¿ÑÐ¾ÑÑ Ð·Ð°Ð½Ð¸ÑÑÐµ Ð´ÐµÑÑÐºÐ¸Ð¹ ÑÐ¿Ð¾ÑÑ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540754"/>
            <a:ext cx="1836812" cy="12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681570"/>
              </p:ext>
            </p:extLst>
          </p:nvPr>
        </p:nvGraphicFramePr>
        <p:xfrm>
          <a:off x="279569" y="2204864"/>
          <a:ext cx="8645924" cy="4485018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{69C7853C-536D-4A76-A0AE-DD22124D55A5}</a:tableStyleId>
              </a:tblPr>
              <a:tblGrid>
                <a:gridCol w="839410"/>
                <a:gridCol w="2952662"/>
                <a:gridCol w="1061780"/>
                <a:gridCol w="1061780"/>
                <a:gridCol w="1555117"/>
                <a:gridCol w="1175175"/>
              </a:tblGrid>
              <a:tr h="857056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i="0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персонала</a:t>
                      </a:r>
                      <a:endParaRPr lang="ru-RU" sz="1600" b="1" i="0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 b="1" i="0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 b="1" i="0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</a:t>
                      </a:r>
                      <a:r>
                        <a:rPr lang="ru-RU" sz="1600" b="1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(+;-), рублей</a:t>
                      </a:r>
                      <a:endParaRPr lang="ru-RU" sz="1600" b="1" i="0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Отклонение, %</a:t>
                      </a:r>
                      <a:endParaRPr lang="ru-RU" sz="1600" b="1" i="0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2960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</a:t>
                      </a:r>
                      <a:r>
                        <a:rPr lang="ru-RU" sz="1600" b="1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плата:</a:t>
                      </a:r>
                      <a:endParaRPr lang="ru-RU" sz="1600" b="1" i="0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21 568</a:t>
                      </a:r>
                      <a:endParaRPr lang="ru-RU" sz="1600" b="1" i="0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24 052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2 484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600" b="1" i="0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416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Административно-управленческий персонал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38 277</a:t>
                      </a:r>
                      <a:endParaRPr lang="ru-RU" sz="1600" b="1" i="0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41 762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3 485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070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персонал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26 800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28 588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1 788</a:t>
                      </a:r>
                      <a:endParaRPr lang="ru-RU" sz="1600" b="1" i="0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3757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Учителя: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26 887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29 414</a:t>
                      </a:r>
                      <a:endParaRPr lang="ru-RU" sz="1600" b="1" i="0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2 527</a:t>
                      </a:r>
                      <a:endParaRPr lang="ru-RU" sz="1600" b="1" i="0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416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Воспитатели: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19 656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21 592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1 936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600" b="1" i="0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416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Учебно-вспомогательный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13 855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18 799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4 944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416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Обслуживающий персонал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11 850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16 300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4 450</a:t>
                      </a:r>
                      <a:endParaRPr lang="ru-RU" sz="1600" b="1" i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600" b="1" i="0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1" y="437415"/>
            <a:ext cx="5264993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средней заработной платы  в школах</a:t>
            </a:r>
          </a:p>
          <a:p>
            <a:pPr algn="ctr"/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ÐÐ°ÑÑÐ¸Ð½ÐºÐ¸ Ð¿Ð¾ Ð·Ð°Ð¿ÑÐ¾ÑÑ ÑÑÐ¸ÑÐµ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7416"/>
            <a:ext cx="1281205" cy="186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ÑÑÐ¸ÑÐµÐ»Ñ Ð¶ÐµÐ½ÑÐ¸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3741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09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Ð°ÑÑÐ¸Ð½ÐºÐ¸ Ð¿Ð¾ Ð·Ð°Ð¿ÑÐ¾ÑÑ Ð²Ð¾ÑÐ¿Ð¸ÑÐ°ÑÐµ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1609"/>
            <a:ext cx="3394040" cy="190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565224"/>
              </p:ext>
            </p:extLst>
          </p:nvPr>
        </p:nvGraphicFramePr>
        <p:xfrm>
          <a:off x="34925" y="2348880"/>
          <a:ext cx="8789941" cy="436889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{08FB837D-C827-4EFA-A057-4D05807E0F7C}</a:tableStyleId>
              </a:tblPr>
              <a:tblGrid>
                <a:gridCol w="853392"/>
                <a:gridCol w="3001845"/>
                <a:gridCol w="1310781"/>
                <a:gridCol w="771047"/>
                <a:gridCol w="1658126"/>
                <a:gridCol w="1194750"/>
              </a:tblGrid>
              <a:tr h="988849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персонала</a:t>
                      </a:r>
                      <a:endParaRPr lang="ru-RU" sz="15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г., в руб.</a:t>
                      </a:r>
                      <a:endParaRPr lang="ru-RU" sz="15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 в руб.</a:t>
                      </a:r>
                      <a:endParaRPr lang="ru-RU" sz="15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</a:t>
                      </a:r>
                      <a:r>
                        <a:rPr lang="ru-RU" sz="1500" b="1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 ;-)</a:t>
                      </a:r>
                      <a:endParaRPr lang="ru-RU" sz="15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</a:t>
                      </a:r>
                      <a:r>
                        <a:rPr lang="ru-RU" sz="15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5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9706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</a:t>
                      </a:r>
                      <a:r>
                        <a:rPr lang="ru-RU" sz="1600" b="1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плата: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18 276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21 830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3 554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8551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Административно-управленческий персонал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23 906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31 130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7 224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033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персонал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24 404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27 452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3 048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143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Воспитатели: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23 097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29 615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6 518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257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Учебно-вспомогательный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15 250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15 600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033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Обслуживающий персонал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12 950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16 804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3 854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29,7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64" y="682565"/>
            <a:ext cx="560753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средней заработной платы в дошкольных учреждениях</a:t>
            </a:r>
            <a:endParaRPr lang="ru-RU" sz="18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0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247570"/>
              </p:ext>
            </p:extLst>
          </p:nvPr>
        </p:nvGraphicFramePr>
        <p:xfrm>
          <a:off x="0" y="1015664"/>
          <a:ext cx="7330008" cy="441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районного бюджета за 2018 год   803 713 т.р.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( 2017 год  763 415 тыс. руб. ;  2016 г. -655 102 тыс. руб.) 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589240"/>
            <a:ext cx="813690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доходам составило 100,3 %, дополнительно к плану в бюджет поступило 2 204,5 тыс. рублей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к уровню 2017 года 105,3 % 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6588224" y="1015665"/>
            <a:ext cx="2555776" cy="154924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</a:t>
            </a:r>
          </a:p>
          <a:p>
            <a:pPr algn="ctr"/>
            <a:r>
              <a:rPr lang="ru-RU" sz="16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жителя </a:t>
            </a:r>
            <a:r>
              <a:rPr lang="ru-RU" sz="1600" dirty="0" err="1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6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приходится 36 492 рубля</a:t>
            </a:r>
          </a:p>
          <a:p>
            <a:pPr algn="ctr"/>
            <a:r>
              <a:rPr lang="ru-RU" sz="16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</a:t>
            </a:r>
          </a:p>
          <a:p>
            <a:pPr algn="ctr"/>
            <a:r>
              <a:rPr lang="ru-RU" sz="16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</a:t>
            </a:r>
          </a:p>
        </p:txBody>
      </p:sp>
      <p:pic>
        <p:nvPicPr>
          <p:cNvPr id="7" name="Picture 2" descr="D:\DD\Desktop\Бюджет для граждан отчет 2016\Для бюджета для граждан\презентация\ЖКХ\кнопк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-1069" r="21435" b="41195"/>
          <a:stretch/>
        </p:blipFill>
        <p:spPr bwMode="auto">
          <a:xfrm rot="4359729">
            <a:off x="8460463" y="896815"/>
            <a:ext cx="576000" cy="612000"/>
          </a:xfrm>
          <a:prstGeom prst="rect">
            <a:avLst/>
          </a:prstGeom>
          <a:noFill/>
          <a:effectLst>
            <a:glow>
              <a:schemeClr val="accent1">
                <a:lumMod val="75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ÐÐ°ÑÑÐ¸Ð½ÐºÐ¸ Ð¿Ð¾ Ð·Ð°Ð¿ÑÐ¾ÑÑ Ð´ÐµÑÑÐºÐ¸Ð¹ ÑÐµÐ°ÑÑ ÑÐµÐ¶Ð¸ÑÑÐµ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8" y="2090855"/>
            <a:ext cx="2088232" cy="131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261971"/>
              </p:ext>
            </p:extLst>
          </p:nvPr>
        </p:nvGraphicFramePr>
        <p:xfrm>
          <a:off x="1956453" y="1430247"/>
          <a:ext cx="6984776" cy="514552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{0505E3EF-67EA-436B-97B2-0124C06EBD24}</a:tableStyleId>
              </a:tblPr>
              <a:tblGrid>
                <a:gridCol w="678134"/>
                <a:gridCol w="2385364"/>
                <a:gridCol w="857779"/>
                <a:gridCol w="919050"/>
                <a:gridCol w="1195061"/>
                <a:gridCol w="949388"/>
              </a:tblGrid>
              <a:tr h="1243457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персонала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г., руб.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г., руб.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</a:t>
                      </a:r>
                      <a:r>
                        <a:rPr lang="ru-RU" sz="1600" b="1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(+;-), рублей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Отклонение, %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031912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</a:t>
                      </a:r>
                      <a:r>
                        <a:rPr lang="ru-RU" sz="1600" b="1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плата: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24 935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34 032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9 097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07549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Административно-управленческий персонал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24 269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41 534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17 265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5131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персонал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30 898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36 776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5 878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963010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Учебно-вспомогательный персонал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10 469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13 786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3 317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87941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Обслуживающий персонал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10 609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21 369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10 760</a:t>
                      </a:r>
                      <a:endParaRPr lang="ru-RU" sz="1600" b="1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62,9</a:t>
                      </a:r>
                      <a:endParaRPr lang="ru-RU" sz="1600" b="1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53084"/>
            <a:ext cx="698477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средней заработной платы  в учреждениях дополнительного   образования</a:t>
            </a:r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ÑÑÐ¸ÑÐµÐ»Ñ ÐÐ®Ð¡Ð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" y="764704"/>
            <a:ext cx="1640795" cy="13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8" y="508518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Ð°ÑÑÐ¸Ð½ÐºÐ¸ Ð¿Ð¾ Ð·Ð°Ð¿ÑÐ¾ÑÑ ÑÐ¸ÑÐ¾Ð²Ð°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3875"/>
            <a:ext cx="1681275" cy="154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85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ÐÐ°ÑÑÐ¸Ð½ÐºÐ¸ Ð¿Ð¾ Ð·Ð°Ð¿ÑÐ¾ÑÑ ÐºÐ°Ð¼ÐµÑÑ Ð²Ð¸Ð´ÐµÐ¾Ð½Ð°Ð±Ð»ÑÐ´ÐµÐ½Ð¸Ðµ ÑÐºÐ¾Ð»ÑÐ½Ð¾Ð³Ð¾ ÐºÐ»Ð°ÑÑ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" y="4591399"/>
            <a:ext cx="1584319" cy="116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ÑÑÐµÐ±Ð½Ð¸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21" y="2060848"/>
            <a:ext cx="1806333" cy="14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ÐÐ°ÑÑÐ¸Ð½ÐºÐ¸ Ð¿Ð¾ Ð·Ð°Ð¿ÑÐ¾ÑÑ ÑÐºÐ¾Ð»ÑÐ½ÑÐ¹ Ð°Ð²ÑÐ¾Ð±ÑÑ ÐÐ°Ð·ÐµÐ»Ñ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21" y="1124744"/>
            <a:ext cx="162018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413955"/>
            <a:ext cx="619268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вопросы в области образования за 2018 год</a:t>
            </a:r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2650777"/>
              </p:ext>
            </p:extLst>
          </p:nvPr>
        </p:nvGraphicFramePr>
        <p:xfrm>
          <a:off x="1524000" y="752509"/>
          <a:ext cx="7620000" cy="598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150" name="Picture 6" descr="ÐÐ°ÑÑÐ¸Ð½ÐºÐ¸ Ð¿Ð¾ Ð·Ð°Ð¿ÑÐ¾ÑÑ Ð¾Ð³Ð½ÐµÑÑÑÐ¸ÑÐµÐ»Ð¸ Ð² ÑÐºÐ¾Ð»Ñ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" y="5565947"/>
            <a:ext cx="1451824" cy="129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Ð°ÑÑÐ¸Ð½ÐºÐ¸ Ð¿Ð¾ Ð·Ð°Ð¿ÑÐ¾ÑÑ Ð¿Ð¾ÐºÑÐ°ÑÐºÐ° ÑÐºÐ¾Ð»ÑÐ½Ð¾Ð³Ð¾ ÐºÐ»Ð°ÑÑÐ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" y="3215411"/>
            <a:ext cx="1324472" cy="137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87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ÐÐ°ÑÑÐ¸Ð½ÐºÐ¸ Ð¿Ð¾ Ð·Ð°Ð¿ÑÐ¾ÑÑ Ð»ÐµÑÐ½Ð¸Ð¹ Ð¾ÑÐ´Ñ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874" y="4668453"/>
            <a:ext cx="2514126" cy="22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Отдых и оздоровление детей и молодежи в 2018 году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79494"/>
              </p:ext>
            </p:extLst>
          </p:nvPr>
        </p:nvGraphicFramePr>
        <p:xfrm>
          <a:off x="1907839" y="408749"/>
          <a:ext cx="7212023" cy="417069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{2D5ABB26-0587-4C30-8999-92F81FD0307C}</a:tableStyleId>
              </a:tblPr>
              <a:tblGrid>
                <a:gridCol w="4383223"/>
                <a:gridCol w="1558196"/>
                <a:gridCol w="1270604"/>
              </a:tblGrid>
              <a:tr h="33528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</a:t>
                      </a:r>
                      <a:endParaRPr lang="ru-RU" sz="1400" b="1" i="0" u="none" strike="noStrike" dirty="0" smtClean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путевок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т.руб.</a:t>
                      </a:r>
                      <a:endParaRPr lang="ru-RU" sz="14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6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путевками в школьные летние лагеря с двухразовым питанием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1 384,0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1 278,8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летней трудовой занятости подростков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путевок в загородные стационарные лагеря оздоровительного </a:t>
                      </a:r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типа (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</a:t>
                      </a:r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«Восход»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пригороде г. Томска)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сборы для </a:t>
                      </a:r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юношей 10 классов и учащихся техникума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216,8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нутый угол 3"/>
          <p:cNvSpPr/>
          <p:nvPr/>
        </p:nvSpPr>
        <p:spPr>
          <a:xfrm>
            <a:off x="142844" y="1142984"/>
            <a:ext cx="1643074" cy="300609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затрачено из  бюджета на летний отдых детей 2 255,7  т.руб.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детей школьного возраста составил  62 %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DD\Desktop\Бюджет для граждан отчет 2016\Для бюджета для граждан\презентация\ЖКХ\кнопк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-1069" r="21435" b="41195"/>
          <a:stretch/>
        </p:blipFill>
        <p:spPr bwMode="auto">
          <a:xfrm rot="21081468">
            <a:off x="73241" y="836983"/>
            <a:ext cx="576000" cy="612000"/>
          </a:xfrm>
          <a:prstGeom prst="rect">
            <a:avLst/>
          </a:prstGeom>
          <a:noFill/>
          <a:effectLst>
            <a:glow>
              <a:schemeClr val="accent1">
                <a:lumMod val="75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ÐÐ°ÑÑÐ¸Ð½ÐºÐ¸ Ð¿Ð¾ Ð·Ð°Ð¿ÑÐ¾ÑÑ ÑÑÑÐ´Ð¾ÑÑÑÑÐ¾Ð¹ÑÑÐ²Ð¾ Ð¿Ð¾Ð´ÑÐ¾ÑÑÐºÐ¾Ð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" y="4733749"/>
            <a:ext cx="3295626" cy="193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ÐÐ°ÑÑÐ¸Ð½ÐºÐ¸ Ð¿Ð¾ Ð·Ð°Ð¿ÑÐ¾ÑÑ Ð»ÐµÑÐ½Ð¸Ð¹ Ð¾ÑÐ´Ñ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4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57" y="4690749"/>
            <a:ext cx="3375493" cy="21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104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07823842"/>
              </p:ext>
            </p:extLst>
          </p:nvPr>
        </p:nvGraphicFramePr>
        <p:xfrm>
          <a:off x="160919" y="408749"/>
          <a:ext cx="8988152" cy="644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408749"/>
            <a:ext cx="655272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Cambria" panose="02040503050406030204" pitchFamily="18" charset="0"/>
              </a:rPr>
              <a:t>В </a:t>
            </a:r>
            <a:r>
              <a:rPr lang="ru-RU" sz="1800" dirty="0" err="1" smtClean="0">
                <a:latin typeface="Cambria" panose="02040503050406030204" pitchFamily="18" charset="0"/>
              </a:rPr>
              <a:t>Кожевниковском</a:t>
            </a:r>
            <a:r>
              <a:rPr lang="ru-RU" sz="1800" dirty="0" smtClean="0">
                <a:latin typeface="Cambria" panose="02040503050406030204" pitchFamily="18" charset="0"/>
              </a:rPr>
              <a:t> районе функционируют следующие учреждения культуры</a:t>
            </a: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18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ww.tvtomsk.ru/uploads/files/images/gallery/36246/IMG_9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52716"/>
            <a:ext cx="2268837" cy="151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0" y="548680"/>
            <a:ext cx="3491880" cy="1728192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57 930 тыс. руб.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57 887, 1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99,9 %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расчете на 1 жителя  2 840 руб.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DD\Desktop\Бюджет для граждан отчет 2016\Для бюджета для граждан\презентация\ЖКХ\кнопк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-1069" r="21435" b="41195"/>
          <a:stretch/>
        </p:blipFill>
        <p:spPr bwMode="auto">
          <a:xfrm rot="661216">
            <a:off x="77674" y="312179"/>
            <a:ext cx="576000" cy="612000"/>
          </a:xfrm>
          <a:prstGeom prst="rect">
            <a:avLst/>
          </a:prstGeom>
          <a:noFill/>
          <a:effectLst>
            <a:glow>
              <a:schemeClr val="accent1">
                <a:lumMod val="75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72673805"/>
              </p:ext>
            </p:extLst>
          </p:nvPr>
        </p:nvGraphicFramePr>
        <p:xfrm>
          <a:off x="3779912" y="973590"/>
          <a:ext cx="5364088" cy="3175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27576" y="548680"/>
            <a:ext cx="381642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начисленная заработная плата работников в сфере культуры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849892"/>
              </p:ext>
            </p:extLst>
          </p:nvPr>
        </p:nvGraphicFramePr>
        <p:xfrm>
          <a:off x="57171" y="2492896"/>
          <a:ext cx="8274361" cy="356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651767"/>
              </p:ext>
            </p:extLst>
          </p:nvPr>
        </p:nvGraphicFramePr>
        <p:xfrm>
          <a:off x="31342" y="2264363"/>
          <a:ext cx="6412866" cy="459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026" name="Picture 2" descr="ÐÐ°ÑÑÐ¸Ð½ÐºÐ¸ Ð¿Ð¾ Ð·Ð°Ð¿ÑÐ¾ÑÑ Ð¼ÑÐ·ÑÐºÐ°Ð»ÑÐ½ÑÐµ Ð¸Ð½ÑÑÑÑÐ¼ÐµÐ½ÑÑ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3212976"/>
            <a:ext cx="1584176" cy="15841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31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882678"/>
              </p:ext>
            </p:extLst>
          </p:nvPr>
        </p:nvGraphicFramePr>
        <p:xfrm>
          <a:off x="0" y="1077886"/>
          <a:ext cx="9144000" cy="57858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07797"/>
                <a:gridCol w="7734971"/>
                <a:gridCol w="1101232"/>
              </a:tblGrid>
              <a:tr h="262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и календарные праздники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4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противопожарной безопасности объектов культуры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Праздника хлеба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5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участие в семинарах, мастер-классах, курсах и других мероприятиях повышения квалификации различного уровня специалистов отдела по культуре и спорту Администрации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и его подведомственных учреждений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8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участия самодеятельных артистов, коллективов, обучающихся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ДШИ в конкурсах, фестивалях и праздниках различного уровня (межрайонные и областные конкурсы)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Пополнение книжных фондов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оргтехники, подключение к сети Интернет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транспортных средств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1 729,9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8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 национально-культурной направленности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районных  конкурсов  и праздников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0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материально-технической базы учреждений культуры и дополнительного образования (техническое переоснащение отрасли)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6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ПСД , капитального, текущего ремонта учреждений культуры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4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поддержки одаренных детей и подростков, самореализации молодежи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 фестиваль сельских поселений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531" y="377971"/>
            <a:ext cx="9113469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МП "Развитие культуры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 на 2015-2020 годы"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3 578,7 тыс. рублей, исполнение 100%</a:t>
            </a:r>
            <a:endParaRPr kumimoji="0" lang="ru-RU" altLang="ru-RU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2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59" y="548680"/>
            <a:ext cx="408491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Домов культуры,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 13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617,2  тыс. рублей (100%);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11080" y="548679"/>
            <a:ext cx="372541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платных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по домам культуры 1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202,9 тыс.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96,8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59" y="1844824"/>
            <a:ext cx="5309053" cy="5016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"Доступная среда для инвалидов на период 2017 -2020 годы»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275,7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(100%), в том числе:</a:t>
            </a: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ежегодного фестиваля «Преодолей себя»,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50,0 тыс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условий для людей с ОВЗ в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 культуры  225,7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тыс. рублей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endParaRPr lang="ru-RU" sz="16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специалистов на территории </a:t>
            </a:r>
            <a:r>
              <a:rPr lang="ru-RU" sz="1600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на «Оплату жилья специалистам учреждений культуры и спорта, МБУ ДО "ДШИ"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70,0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</a:t>
            </a:r>
            <a:endParaRPr lang="ru-RU" sz="16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культуры </a:t>
            </a:r>
            <a:r>
              <a:rPr lang="ru-RU" sz="1600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2015-2020 годы" на «Приобретение компьютеров, подключение к сети Интернет" в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МКУ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ЦБУКиС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 59,5 тыс. рублей. </a:t>
            </a:r>
            <a:endParaRPr lang="ru-RU" sz="16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«Молодежь </a:t>
            </a:r>
            <a:r>
              <a:rPr lang="ru-RU" sz="1600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2016-2020 годы»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108,3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			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3686" y="1469239"/>
            <a:ext cx="359053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культуры</a:t>
            </a:r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1844824"/>
            <a:ext cx="3456384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МКУ «Централизованная бухгалтерия учреждений культуры и спорта </a:t>
            </a: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2 668,9 т. руб. , средняя заработная плата 24 458 рублей , штат 7 человек</a:t>
            </a: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культуре, спорту, молодёжной политике и связям с общественностью расходы  2 426 </a:t>
            </a:r>
            <a:r>
              <a:rPr lang="ru-RU" sz="1600" dirty="0" err="1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средняя заработная плата</a:t>
            </a: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30 060 рублей, штат 5 человек.</a:t>
            </a:r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±ÑÑÐ³Ð°Ð»ÑÐµÑ ÑÐ¿ÑÐ°Ð²ÐµÐ½ÐµÑ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54" y="4663914"/>
            <a:ext cx="3231442" cy="21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34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4" name="Picture 4" descr="ÐÐ°ÑÑÐ¸Ð½ÐºÐ¸ Ð¿Ð¾ Ð·Ð°Ð¿ÑÐ¾ÑÑ Ð¿Ð¾Ð¼Ð¾ÑÑ Ð¼ÐµÐ´ÑÐ°Ð±Ð¾ÑÐ½Ð¸ÐºÐ°Ð¼ Ð°ÑÐµÐ½Ð´Ð° Ð¶Ð¸Ð»Ñ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4" y="3918195"/>
            <a:ext cx="4626535" cy="265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ÐÐ°ÑÑÐ¸Ð½ÐºÐ¸ Ð¿Ð¾ Ð·Ð°Ð¿ÑÐ¾ÑÑ Ð¿Ð¾Ð¼Ð¾ÑÑ Ð¼ÐµÐ´ÑÐ°Ð±Ð¾ÑÐ½Ð¸ÐºÐ°Ð¼ Ð°ÑÐµÐ½Ð´Ð° Ð¶Ð¸Ð»Ñ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4139952" cy="27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2119" y="836712"/>
            <a:ext cx="5622173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indent="449263" algn="ctr"/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в </a:t>
            </a:r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рамках</a:t>
            </a:r>
          </a:p>
          <a:p>
            <a:pPr lvl="0" indent="449263" algn="ctr"/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МП «Поддержка специалистов в системе здравоохранения </a:t>
            </a:r>
            <a:r>
              <a:rPr lang="ru-RU" dirty="0" err="1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района» на создание условий для проживания специалистов системы здравоохранения. </a:t>
            </a:r>
            <a:endParaRPr lang="ru-RU" dirty="0" smtClean="0">
              <a:solidFill>
                <a:srgbClr val="002B8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ctr"/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Возмещены 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за </a:t>
            </a:r>
            <a:r>
              <a:rPr lang="ru-RU" dirty="0" err="1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найм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жилья  </a:t>
            </a:r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четырём специалистам 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здравоохранения в сумме </a:t>
            </a:r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165,9 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рублей, или 100 %. </a:t>
            </a:r>
            <a:endParaRPr lang="ru-RU" sz="3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DD\Desktop\Бюджет для граждан отчет 2016\Для бюджета для граждан\презентация\ЖКХ\кнопк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-1069" r="21435" b="41195"/>
          <a:stretch/>
        </p:blipFill>
        <p:spPr bwMode="auto">
          <a:xfrm rot="21081468">
            <a:off x="1968527" y="530712"/>
            <a:ext cx="576000" cy="612000"/>
          </a:xfrm>
          <a:prstGeom prst="rect">
            <a:avLst/>
          </a:prstGeom>
          <a:noFill/>
          <a:effectLst>
            <a:glow>
              <a:schemeClr val="accent1">
                <a:lumMod val="75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84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142844" y="620688"/>
            <a:ext cx="1643074" cy="2016224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семьи и детства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</a:p>
          <a:p>
            <a:pPr algn="ctr"/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20 330,7 </a:t>
            </a:r>
          </a:p>
          <a:p>
            <a:pPr algn="ctr"/>
            <a:r>
              <a:rPr lang="ru-RU" sz="1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руб.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99,6 %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DD\Desktop\Бюджет для граждан отчет 2016\Для бюджета для граждан\презентация\ЖКХ\кноп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-1069" r="21435" b="41195"/>
          <a:stretch/>
        </p:blipFill>
        <p:spPr bwMode="auto">
          <a:xfrm rot="21081468">
            <a:off x="185554" y="314688"/>
            <a:ext cx="576000" cy="612000"/>
          </a:xfrm>
          <a:prstGeom prst="rect">
            <a:avLst/>
          </a:prstGeom>
          <a:noFill/>
          <a:effectLst>
            <a:glow>
              <a:schemeClr val="accent1">
                <a:lumMod val="75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5781275"/>
              </p:ext>
            </p:extLst>
          </p:nvPr>
        </p:nvGraphicFramePr>
        <p:xfrm>
          <a:off x="1403648" y="620688"/>
          <a:ext cx="7632848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43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142844" y="620688"/>
            <a:ext cx="1643074" cy="2592288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обеспечение населения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8 991,7</a:t>
            </a:r>
          </a:p>
          <a:p>
            <a:pPr algn="ctr"/>
            <a:r>
              <a:rPr lang="ru-RU" sz="1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руб.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7240407"/>
              </p:ext>
            </p:extLst>
          </p:nvPr>
        </p:nvGraphicFramePr>
        <p:xfrm>
          <a:off x="539553" y="408749"/>
          <a:ext cx="8604448" cy="633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DD\Desktop\Бюджет для граждан отчет 2016\Для бюджета для граждан\презентация\ЖКХ\кнопка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-1069" r="21435" b="41195"/>
          <a:stretch/>
        </p:blipFill>
        <p:spPr bwMode="auto">
          <a:xfrm rot="2819436">
            <a:off x="765671" y="360654"/>
            <a:ext cx="576000" cy="612000"/>
          </a:xfrm>
          <a:prstGeom prst="rect">
            <a:avLst/>
          </a:prstGeom>
          <a:noFill/>
          <a:effectLst>
            <a:glow>
              <a:schemeClr val="accent1">
                <a:lumMod val="75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6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83707479"/>
              </p:ext>
            </p:extLst>
          </p:nvPr>
        </p:nvGraphicFramePr>
        <p:xfrm>
          <a:off x="-43031" y="836712"/>
          <a:ext cx="9144000" cy="574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основных налоговых доходов в 2018 году 102 231 т.р.</a:t>
            </a:r>
          </a:p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(2017 г . – 84 081 т. р.; 2016 г. – 91 196 т. р.)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31" y="408749"/>
            <a:ext cx="5868853" cy="22159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263" algn="ctr"/>
            <a:r>
              <a:rPr lang="ru-RU" sz="1800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Физическая культура</a:t>
            </a:r>
          </a:p>
          <a:p>
            <a:pPr indent="449263" algn="ctr"/>
            <a:r>
              <a:rPr lang="ru-RU" sz="1500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МКУ КР «СОЦ «Колос» составили 4 753,7 тыс. рублей (98,5%), при плане года 4 825,1 тыс. </a:t>
            </a:r>
            <a:r>
              <a:rPr lang="ru-RU" sz="15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indent="449263" algn="ctr"/>
            <a:r>
              <a:rPr lang="ru-RU" sz="15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и текущий ремонт СОЦ </a:t>
            </a:r>
            <a:r>
              <a:rPr lang="ru-RU" sz="15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КОЛОС  3 316,8 </a:t>
            </a:r>
            <a:r>
              <a:rPr lang="ru-RU" sz="1500" dirty="0" err="1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5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5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районных спортивно-массовых мероприятий, </a:t>
            </a:r>
          </a:p>
          <a:p>
            <a:pPr algn="ctr"/>
            <a:r>
              <a:rPr lang="ru-RU" sz="15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конкурсов и </a:t>
            </a:r>
            <a:r>
              <a:rPr lang="ru-RU" sz="15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   289,7 </a:t>
            </a:r>
            <a:r>
              <a:rPr lang="ru-RU" sz="1500" dirty="0" err="1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5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5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областных и всероссийских </a:t>
            </a:r>
            <a:r>
              <a:rPr lang="ru-RU" sz="15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соревнованиях 540,3 </a:t>
            </a:r>
            <a:r>
              <a:rPr lang="ru-RU" sz="1500" dirty="0" err="1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5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lvl="0" indent="449263" algn="ctr"/>
            <a:endParaRPr lang="ru-RU" sz="15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3387" y="4225178"/>
            <a:ext cx="5906010" cy="25699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263" algn="ctr"/>
            <a:r>
              <a:rPr lang="ru-RU" sz="1800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Массовый спорт</a:t>
            </a:r>
            <a:endParaRPr lang="ru-RU" sz="1600" dirty="0" smtClean="0">
              <a:solidFill>
                <a:srgbClr val="002B8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ru-RU" sz="1500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767,7 т. р. </a:t>
            </a:r>
          </a:p>
          <a:p>
            <a:pPr indent="449263" algn="ctr"/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условий для реализации Всероссийского физкультурно-спортивного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комплекса "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 к труду и обороне "(ГТО) – 102,3 тыс. рублей. </a:t>
            </a:r>
            <a:endParaRPr lang="ru-RU" sz="16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оборудование для спортивных </a:t>
            </a:r>
          </a:p>
          <a:p>
            <a:pPr lvl="0" indent="449263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600,0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МКОУ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"Новопокровская ООШ" и </a:t>
            </a:r>
            <a:endParaRPr lang="ru-RU" sz="16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ДО "</a:t>
            </a:r>
            <a:r>
              <a:rPr lang="ru-RU" sz="1600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Кожевниковская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ДЮСШ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/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/>
            <a:endParaRPr lang="ru-RU" sz="15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31" y="2624740"/>
            <a:ext cx="5899384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263" algn="ctr"/>
            <a:r>
              <a:rPr lang="ru-RU" sz="1800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 высших достижений</a:t>
            </a:r>
          </a:p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Участие спортивных команд района в областных соревнованиях 105,8 </a:t>
            </a:r>
            <a:r>
              <a:rPr lang="ru-RU" sz="1600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Обеспечение участия команды района  5,6 </a:t>
            </a:r>
            <a:r>
              <a:rPr lang="ru-RU" sz="1600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Приобретение спортивного инвентаря 5,2 </a:t>
            </a:r>
            <a:r>
              <a:rPr lang="ru-RU" sz="1600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ctr"/>
            <a:endParaRPr lang="ru-RU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ÐÐ°ÑÑÐ¸Ð½ÐºÐ¸ Ð¿Ð¾ Ð·Ð°Ð¿ÑÐ¾ÑÑ Ð²Ð¸Ð´Ñ ÑÐ¿Ð¾Ñ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84" y="408750"/>
            <a:ext cx="3275147" cy="63326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94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Ð°ÑÑÐ¸Ð½ÐºÐ¸ Ð¿Ð¾ Ð·Ð°Ð¿ÑÐ¾ÑÑ ÑÐ¸Ð½Ð°Ð½ÑÐ¾Ð²Ð°Ñ Ð¿Ð¾Ð¼Ð¾ÑÑ ÑÐ¿Ð°ÑÐ°ÑÐµÐ»ÑÐ½ÑÐ¹ ÐºÑÑÐ³ Ð² Ð»Ð°Ð´Ð¾Ð½Ñ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19011"/>
            <a:ext cx="2758483" cy="183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644" y="463894"/>
            <a:ext cx="2703678" cy="270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4" y="4437112"/>
            <a:ext cx="3055534" cy="24208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Финансовая помощь бюджетам сельских поселений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69595" y="1106331"/>
            <a:ext cx="2381229" cy="2061242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39 647,7 тыс. руб.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39 268,4 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99 %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819435"/>
              </p:ext>
            </p:extLst>
          </p:nvPr>
        </p:nvGraphicFramePr>
        <p:xfrm>
          <a:off x="1979712" y="395264"/>
          <a:ext cx="7056784" cy="64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" descr="D:\DD\Desktop\Бюджет для граждан отчет 2016\Для бюджета для граждан\презентация\ЖКХ\кнопк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-1069" r="21435" b="41195"/>
          <a:stretch/>
        </p:blipFill>
        <p:spPr bwMode="auto">
          <a:xfrm rot="894447">
            <a:off x="126457" y="684479"/>
            <a:ext cx="576000" cy="612000"/>
          </a:xfrm>
          <a:prstGeom prst="rect">
            <a:avLst/>
          </a:prstGeom>
          <a:noFill/>
          <a:effectLst>
            <a:glow>
              <a:schemeClr val="accent1">
                <a:lumMod val="75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4" name="AutoShape 2" descr="ÐÐ°ÑÑÐ¸Ð½ÐºÐ¸ Ð¿Ð¾ Ð·Ð°Ð¿ÑÐ¾ÑÑ ÑÐ¸Ð½Ð°Ð½ÑÐ¾Ð²Ð°Ñ Ð¿Ð¾Ð¼Ð¾ÑÑ ÑÐ¿Ð°ÑÐ°ÑÐµÐ»ÑÐ½ÑÐ¹ ÐºÑÑÐ³ Ð² Ð»Ð°Ð´Ð¾Ð½Ñ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36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ÐÐ°ÑÑÐ¸Ð½ÐºÐ¸ Ð¿Ð¾ Ð·Ð°Ð¿ÑÐ¾ÑÑ ÑÐµÐ¼Ð¾Ð½Ñ ÐºÑÑÑÐ¸ ÑÐµÐ»Ð¾Ð²ÐµÑ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91" y="5085184"/>
            <a:ext cx="2034880" cy="16321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62250081"/>
              </p:ext>
            </p:extLst>
          </p:nvPr>
        </p:nvGraphicFramePr>
        <p:xfrm>
          <a:off x="0" y="548680"/>
          <a:ext cx="9144000" cy="630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Финансовая помощь бюджетам сельских поселений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AutoShape 10" descr="ÐÐ°ÑÑÐ¸Ð½ÐºÐ¸ Ð¿Ð¾ Ð·Ð°Ð¿ÑÐ¾ÑÑ Ð´ÐµÐ½ÐµÐ¶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ÐÐ°ÑÑÐ¸Ð½ÐºÐ¸ Ð¿Ð¾ Ð·Ð°Ð¿ÑÐ¾ÑÑ Ð´ÐµÐ½ÐµÐ¶Ðº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ÐÐ°ÑÑÐ¸Ð½ÐºÐ¸ Ð¿Ð¾ Ð·Ð°Ð¿ÑÐ¾ÑÑ Ð´ÐµÐ½ÐµÐ¶ÐºÐ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48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района!</a:t>
            </a:r>
          </a:p>
          <a:p>
            <a:pPr algn="ctr"/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решением Думы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района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за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год», можно ознакомится на официальном сайте Администрации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www.kogtomskinvest.ru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разделе Администрация района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-Бюджет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граждан.</a:t>
            </a:r>
          </a:p>
          <a:p>
            <a:pPr algn="ctr"/>
            <a:r>
              <a:rPr lang="ru-RU" altLang="ru-RU" dirty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для граждан» подготовлен Управлением финансов Администрации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с.Кожевниково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ул. Гагарина,17</a:t>
            </a:r>
          </a:p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информация:</a:t>
            </a:r>
          </a:p>
          <a:p>
            <a:pPr algn="ctr"/>
            <a:r>
              <a:rPr lang="en-US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kojevnik@findep.org</a:t>
            </a:r>
          </a:p>
          <a:p>
            <a:pPr algn="ctr"/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8(38244) 2-12-16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Леонидовна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Вильт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начальник Управления финансов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6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65" y="400110"/>
            <a:ext cx="4862862" cy="20641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налога на доходы физических лиц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45327929"/>
              </p:ext>
            </p:extLst>
          </p:nvPr>
        </p:nvGraphicFramePr>
        <p:xfrm>
          <a:off x="971600" y="2132856"/>
          <a:ext cx="7776864" cy="345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664" y="5517232"/>
            <a:ext cx="662473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поступлений  НДФЛ в районный бюджет за три года     10 856,6 т. р. </a:t>
            </a:r>
            <a:endParaRPr lang="ru-RU" sz="18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6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4" y="620688"/>
            <a:ext cx="2448272" cy="17790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налогов на специальных режимах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86111637"/>
              </p:ext>
            </p:extLst>
          </p:nvPr>
        </p:nvGraphicFramePr>
        <p:xfrm>
          <a:off x="1331640" y="764703"/>
          <a:ext cx="7992888" cy="252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1760" y="2276872"/>
            <a:ext cx="662473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поступлений  УСН в районный бюджет за три года     1 280,6 т. р.  (норматив зачисления 30%) количество плательщиков выросло на 17</a:t>
            </a:r>
            <a:endParaRPr lang="ru-RU" sz="18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ÐÐ°ÑÑÐ¸Ð½ÐºÐ¸ Ð¿Ð¾ Ð·Ð°Ð¿ÑÐ¾ÑÑ ÐÐÐÐ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" y="3573016"/>
            <a:ext cx="2192221" cy="17355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89043" y="5517232"/>
            <a:ext cx="6624735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 ЕНВД в районный бюджет за три года снизились на   1 094,8 т. р. (норматив зачисления 100%) количество плательщиков снизилось на 17</a:t>
            </a:r>
            <a:endParaRPr lang="ru-RU" sz="18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2380861" y="4005064"/>
            <a:ext cx="2160240" cy="1152127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 </a:t>
            </a:r>
          </a:p>
          <a:p>
            <a:pPr lvl="0" algn="ctr"/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6 491,5  т. р.</a:t>
            </a:r>
          </a:p>
        </p:txBody>
      </p:sp>
      <p:sp>
        <p:nvSpPr>
          <p:cNvPr id="14" name="Стрелка влево 13"/>
          <p:cNvSpPr/>
          <p:nvPr/>
        </p:nvSpPr>
        <p:spPr>
          <a:xfrm>
            <a:off x="4644007" y="4005064"/>
            <a:ext cx="2160240" cy="1152127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  <a:p>
            <a:pPr lvl="0" algn="ctr"/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5 915,3 т. р.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6983760" y="4005064"/>
            <a:ext cx="2160240" cy="1173296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  <a:p>
            <a:pPr lvl="0" algn="ctr"/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5 396,7  т. р.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°ÐºÑÐ¸Ð·Ñ Ð½Ð° ÑÐ¾Ð¿Ð»Ð¸Ð²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5857875" cy="28956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акцизов на топливо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02872208"/>
              </p:ext>
            </p:extLst>
          </p:nvPr>
        </p:nvGraphicFramePr>
        <p:xfrm>
          <a:off x="575556" y="4127714"/>
          <a:ext cx="7992888" cy="252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3648" y="5589240"/>
            <a:ext cx="662473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поступлений по акцизам на 408,1 т. руб. по причине изменения нормативов распределения.</a:t>
            </a:r>
            <a:endParaRPr lang="ru-RU" sz="18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5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94342505"/>
              </p:ext>
            </p:extLst>
          </p:nvPr>
        </p:nvGraphicFramePr>
        <p:xfrm>
          <a:off x="13676" y="707886"/>
          <a:ext cx="9001156" cy="579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основных неналоговых доходов в 2018 году 26 600 т.р.</a:t>
            </a:r>
          </a:p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(2017 г .- 9 514 т. р.; 2016 г. -9 204,3 т.р.)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неналоговых доходов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3163685" y="1099422"/>
            <a:ext cx="1872208" cy="66139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г.  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4 515,7 т. руб.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5035893" y="1099557"/>
            <a:ext cx="1872208" cy="66139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3 841,3 т. руб.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tolicaonego.ru/images/news/399/399010/main_890x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4" y="373268"/>
            <a:ext cx="2924282" cy="13497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иугольник 7"/>
          <p:cNvSpPr/>
          <p:nvPr/>
        </p:nvSpPr>
        <p:spPr>
          <a:xfrm>
            <a:off x="6909589" y="1099557"/>
            <a:ext cx="1872208" cy="66139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2 852,6 т. руб.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137722" y="2558185"/>
            <a:ext cx="1872208" cy="66139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г.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480,9 т. руб.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5054758" y="2521429"/>
            <a:ext cx="1872208" cy="66139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722,9 т. руб.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6926966" y="2521429"/>
            <a:ext cx="1872208" cy="66139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857,3 т. руб.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6795" y="1968936"/>
            <a:ext cx="489654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муниципального имущества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583478"/>
            <a:ext cx="378227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Арендная плата за земли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ÐÐ°ÑÑÐ¸Ð½ÐºÐ¸ Ð¿Ð¾ Ð·Ð°Ð¿ÑÐ¾ÑÑ Ð°ÑÐµÐ½Ð´Ð½Ð°Ñ Ð¿Ð»Ð°ÑÐ° Ð¸Ð¼ÑÑÐµÑÑÐ²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" y="2004974"/>
            <a:ext cx="2915816" cy="13104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¿ÑÐ¾Ð´Ð°Ð¶Ð° Ð·ÐµÐ¼Ð»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" y="5146983"/>
            <a:ext cx="2924282" cy="17008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Ð¿ÑÐ¾Ð´Ð°Ð¶Ð° Ð¸Ð¼ÑÑÐµÑÑÐ²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12070"/>
            <a:ext cx="2903101" cy="17349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27782" y="3412070"/>
            <a:ext cx="489654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муниципального имущества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3185456" y="3948830"/>
            <a:ext cx="1872208" cy="66139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г.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307,4 т. руб.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5057664" y="3948830"/>
            <a:ext cx="1872208" cy="66139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231,8 т. руб.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7020272" y="3948830"/>
            <a:ext cx="1872208" cy="66139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7 489,9 т. руб.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5496" y="4946928"/>
            <a:ext cx="489654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земельных участков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3245701" y="5666691"/>
            <a:ext cx="1872208" cy="66139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г.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1 606,1 т. руб.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5117909" y="5680755"/>
            <a:ext cx="1872208" cy="66139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2 027,4 т. руб.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7066316" y="5666691"/>
            <a:ext cx="1872208" cy="66139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1 430,0 т. руб.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26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6_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6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27219</TotalTime>
  <Words>3776</Words>
  <Application>Microsoft Office PowerPoint</Application>
  <PresentationFormat>Экран (4:3)</PresentationFormat>
  <Paragraphs>861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6_Трек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oev</dc:creator>
  <cp:lastModifiedBy>Пользователь</cp:lastModifiedBy>
  <cp:revision>2314</cp:revision>
  <cp:lastPrinted>2019-05-22T09:11:08Z</cp:lastPrinted>
  <dcterms:modified xsi:type="dcterms:W3CDTF">2019-07-22T10:31:41Z</dcterms:modified>
</cp:coreProperties>
</file>