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91" r:id="rId1"/>
    <p:sldMasterId id="2147486230" r:id="rId2"/>
    <p:sldMasterId id="2147486242" r:id="rId3"/>
    <p:sldMasterId id="2147486246" r:id="rId4"/>
  </p:sldMasterIdLst>
  <p:notesMasterIdLst>
    <p:notesMasterId r:id="rId41"/>
  </p:notesMasterIdLst>
  <p:handoutMasterIdLst>
    <p:handoutMasterId r:id="rId42"/>
  </p:handoutMasterIdLst>
  <p:sldIdLst>
    <p:sldId id="498" r:id="rId5"/>
    <p:sldId id="505" r:id="rId6"/>
    <p:sldId id="504" r:id="rId7"/>
    <p:sldId id="506" r:id="rId8"/>
    <p:sldId id="493" r:id="rId9"/>
    <p:sldId id="494" r:id="rId10"/>
    <p:sldId id="495" r:id="rId11"/>
    <p:sldId id="507" r:id="rId12"/>
    <p:sldId id="496" r:id="rId13"/>
    <p:sldId id="454" r:id="rId14"/>
    <p:sldId id="456" r:id="rId15"/>
    <p:sldId id="499" r:id="rId16"/>
    <p:sldId id="500" r:id="rId17"/>
    <p:sldId id="501" r:id="rId18"/>
    <p:sldId id="502" r:id="rId19"/>
    <p:sldId id="503" r:id="rId20"/>
    <p:sldId id="458" r:id="rId21"/>
    <p:sldId id="508" r:id="rId22"/>
    <p:sldId id="464" r:id="rId23"/>
    <p:sldId id="461" r:id="rId24"/>
    <p:sldId id="462" r:id="rId25"/>
    <p:sldId id="465" r:id="rId26"/>
    <p:sldId id="463" r:id="rId27"/>
    <p:sldId id="466" r:id="rId28"/>
    <p:sldId id="497" r:id="rId29"/>
    <p:sldId id="484" r:id="rId30"/>
    <p:sldId id="485" r:id="rId31"/>
    <p:sldId id="487" r:id="rId32"/>
    <p:sldId id="488" r:id="rId33"/>
    <p:sldId id="468" r:id="rId34"/>
    <p:sldId id="510" r:id="rId35"/>
    <p:sldId id="478" r:id="rId36"/>
    <p:sldId id="481" r:id="rId37"/>
    <p:sldId id="479" r:id="rId38"/>
    <p:sldId id="480" r:id="rId39"/>
    <p:sldId id="489" r:id="rId40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FFFCC"/>
    <a:srgbClr val="007033"/>
    <a:srgbClr val="002B82"/>
    <a:srgbClr val="66FFCC"/>
    <a:srgbClr val="293315"/>
    <a:srgbClr val="990000"/>
    <a:srgbClr val="F17593"/>
    <a:srgbClr val="009A4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0" autoAdjust="0"/>
    <p:restoredTop sz="95989" autoAdjust="0"/>
  </p:normalViewPr>
  <p:slideViewPr>
    <p:cSldViewPr>
      <p:cViewPr>
        <p:scale>
          <a:sx n="70" d="100"/>
          <a:sy n="70" d="100"/>
        </p:scale>
        <p:origin x="-955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267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12852292843117"/>
          <c:y val="4.7148652217932525E-2"/>
          <c:w val="0.58287142561718441"/>
          <c:h val="0.8745813957179359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Лист2!$B$4:$B$43</c:f>
              <c:strCache>
                <c:ptCount val="10"/>
                <c:pt idx="0">
                  <c:v>Здравоохранение</c:v>
                </c:pt>
                <c:pt idx="1">
                  <c:v>Национальная оборона</c:v>
                </c:pt>
                <c:pt idx="2">
                  <c:v>Физическая культура и спорт</c:v>
                </c:pt>
                <c:pt idx="3">
                  <c:v>Жилищно-коммунальное хозяйство</c:v>
                </c:pt>
                <c:pt idx="4">
                  <c:v>Межбюджетные трансферты</c:v>
                </c:pt>
                <c:pt idx="5">
                  <c:v>Общегосударственные вопросы</c:v>
                </c:pt>
                <c:pt idx="6">
                  <c:v>Социальная политика</c:v>
                </c:pt>
                <c:pt idx="7">
                  <c:v>Культура</c:v>
                </c:pt>
                <c:pt idx="8">
                  <c:v>Национальная экономика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Лист2!$C$4:$C$43</c:f>
            </c:numRef>
          </c:val>
        </c:ser>
        <c:ser>
          <c:idx val="1"/>
          <c:order val="1"/>
          <c:invertIfNegative val="0"/>
          <c:cat>
            <c:strRef>
              <c:f>Лист2!$B$4:$B$43</c:f>
              <c:strCache>
                <c:ptCount val="10"/>
                <c:pt idx="0">
                  <c:v>Здравоохранение</c:v>
                </c:pt>
                <c:pt idx="1">
                  <c:v>Национальная оборона</c:v>
                </c:pt>
                <c:pt idx="2">
                  <c:v>Физическая культура и спорт</c:v>
                </c:pt>
                <c:pt idx="3">
                  <c:v>Жилищно-коммунальное хозяйство</c:v>
                </c:pt>
                <c:pt idx="4">
                  <c:v>Межбюджетные трансферты</c:v>
                </c:pt>
                <c:pt idx="5">
                  <c:v>Общегосударственные вопросы</c:v>
                </c:pt>
                <c:pt idx="6">
                  <c:v>Социальная политика</c:v>
                </c:pt>
                <c:pt idx="7">
                  <c:v>Культура</c:v>
                </c:pt>
                <c:pt idx="8">
                  <c:v>Национальная экономика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Лист2!$D$4:$D$43</c:f>
            </c:numRef>
          </c:val>
        </c:ser>
        <c:ser>
          <c:idx val="2"/>
          <c:order val="2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Лист2!$B$4:$B$43</c:f>
              <c:strCache>
                <c:ptCount val="10"/>
                <c:pt idx="0">
                  <c:v>Здравоохранение</c:v>
                </c:pt>
                <c:pt idx="1">
                  <c:v>Национальная оборона</c:v>
                </c:pt>
                <c:pt idx="2">
                  <c:v>Физическая культура и спорт</c:v>
                </c:pt>
                <c:pt idx="3">
                  <c:v>Жилищно-коммунальное хозяйство</c:v>
                </c:pt>
                <c:pt idx="4">
                  <c:v>Межбюджетные трансферты</c:v>
                </c:pt>
                <c:pt idx="5">
                  <c:v>Общегосударственные вопросы</c:v>
                </c:pt>
                <c:pt idx="6">
                  <c:v>Социальная политика</c:v>
                </c:pt>
                <c:pt idx="7">
                  <c:v>Культура</c:v>
                </c:pt>
                <c:pt idx="8">
                  <c:v>Национальная экономика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Лист2!$E$4:$E$43</c:f>
              <c:numCache>
                <c:formatCode>#,##0.0</c:formatCode>
                <c:ptCount val="10"/>
                <c:pt idx="0">
                  <c:v>181.452</c:v>
                </c:pt>
                <c:pt idx="1">
                  <c:v>1458.15</c:v>
                </c:pt>
                <c:pt idx="2">
                  <c:v>6477.4350000000004</c:v>
                </c:pt>
                <c:pt idx="3">
                  <c:v>68404.706000000006</c:v>
                </c:pt>
                <c:pt idx="4">
                  <c:v>40607.735000000001</c:v>
                </c:pt>
                <c:pt idx="5">
                  <c:v>47610.9</c:v>
                </c:pt>
                <c:pt idx="6">
                  <c:v>65600.429000000004</c:v>
                </c:pt>
                <c:pt idx="7">
                  <c:v>70172.365999999995</c:v>
                </c:pt>
                <c:pt idx="8">
                  <c:v>103643.238</c:v>
                </c:pt>
                <c:pt idx="9">
                  <c:v>541703.56099999999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29632"/>
        <c:axId val="34362880"/>
      </c:barChart>
      <c:catAx>
        <c:axId val="34229632"/>
        <c:scaling>
          <c:orientation val="minMax"/>
        </c:scaling>
        <c:delete val="0"/>
        <c:axPos val="l"/>
        <c:majorTickMark val="out"/>
        <c:minorTickMark val="none"/>
        <c:tickLblPos val="nextTo"/>
        <c:crossAx val="34362880"/>
        <c:crosses val="autoZero"/>
        <c:auto val="1"/>
        <c:lblAlgn val="ctr"/>
        <c:lblOffset val="100"/>
        <c:noMultiLvlLbl val="0"/>
      </c:catAx>
      <c:valAx>
        <c:axId val="3436288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342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rgbClr val="0039AC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5E7FC-3A00-4507-9491-D35D2866E5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19F595-9756-4AF7-9C04-DBF00CCDF2C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17AC3-0FB6-4F2F-BD86-38F91F5E2807}" type="parTrans" cxnId="{B953A5CB-CFF2-4485-9656-4771F4B83003}">
      <dgm:prSet/>
      <dgm:spPr/>
      <dgm:t>
        <a:bodyPr/>
        <a:lstStyle/>
        <a:p>
          <a:endParaRPr lang="ru-RU"/>
        </a:p>
      </dgm:t>
    </dgm:pt>
    <dgm:pt modelId="{5A2F96E4-9BC7-403B-9BD3-5615FF251440}" type="sibTrans" cxnId="{B953A5CB-CFF2-4485-9656-4771F4B83003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endParaRPr lang="ru-RU" sz="2400" b="1">
            <a:solidFill>
              <a:srgbClr val="007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6F2C8-F35B-4C6F-965A-F44D6DE7C12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AE096-9535-4AE9-A689-1C9CFEC90105}" type="parTrans" cxnId="{E6A8BB7B-25F9-479B-B4F2-4D2DEEBA3CAF}">
      <dgm:prSet/>
      <dgm:spPr/>
      <dgm:t>
        <a:bodyPr/>
        <a:lstStyle/>
        <a:p>
          <a:endParaRPr lang="ru-RU"/>
        </a:p>
      </dgm:t>
    </dgm:pt>
    <dgm:pt modelId="{7B2D1518-BC01-41A2-B715-00AFC347D044}" type="sibTrans" cxnId="{E6A8BB7B-25F9-479B-B4F2-4D2DEEBA3CAF}">
      <dgm:prSet/>
      <dgm:spPr/>
      <dgm:t>
        <a:bodyPr/>
        <a:lstStyle/>
        <a:p>
          <a:endParaRPr lang="ru-RU"/>
        </a:p>
      </dgm:t>
    </dgm:pt>
    <dgm:pt modelId="{68DD4236-CDDD-4D3A-8AA7-09BC94018B1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948 983 тыс. руб.</a:t>
          </a:r>
          <a:endParaRPr lang="ru-RU" sz="20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26E04-5C82-40F5-99E4-CC865718AEB2}" type="parTrans" cxnId="{63895A5A-A769-40A7-A503-5E996301B952}">
      <dgm:prSet/>
      <dgm:spPr/>
      <dgm:t>
        <a:bodyPr/>
        <a:lstStyle/>
        <a:p>
          <a:endParaRPr lang="ru-RU"/>
        </a:p>
      </dgm:t>
    </dgm:pt>
    <dgm:pt modelId="{45D156E9-4A0D-41EC-A077-6689846E332B}" type="sibTrans" cxnId="{63895A5A-A769-40A7-A503-5E996301B952}">
      <dgm:prSet/>
      <dgm:spPr/>
      <dgm:t>
        <a:bodyPr/>
        <a:lstStyle/>
        <a:p>
          <a:endParaRPr lang="ru-RU"/>
        </a:p>
      </dgm:t>
    </dgm:pt>
    <dgm:pt modelId="{C5592EF2-C64C-42A4-AA7C-E48B2CD1E3B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678B5-0EBE-46EC-94F7-EA9C39A98098}" type="parTrans" cxnId="{C6ABFDA3-E465-4801-B9AB-4213AFC3F1AC}">
      <dgm:prSet/>
      <dgm:spPr/>
      <dgm:t>
        <a:bodyPr/>
        <a:lstStyle/>
        <a:p>
          <a:endParaRPr lang="ru-RU"/>
        </a:p>
      </dgm:t>
    </dgm:pt>
    <dgm:pt modelId="{5EDB60C0-8DC6-4C6C-8AC5-9F0972AEFBCE}" type="sibTrans" cxnId="{C6ABFDA3-E465-4801-B9AB-4213AFC3F1AC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endParaRPr lang="ru-RU" sz="2400" b="1">
            <a:solidFill>
              <a:srgbClr val="007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D71C1-15D6-41A6-850A-A54CE1BD90D3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763 415 тыс. руб.</a:t>
          </a:r>
          <a:endParaRPr lang="ru-RU" sz="20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24216-7AE9-4AE8-8931-C02CD739756F}" type="parTrans" cxnId="{0AF1045D-C204-4F2A-93DE-8D9318395DD0}">
      <dgm:prSet/>
      <dgm:spPr/>
      <dgm:t>
        <a:bodyPr/>
        <a:lstStyle/>
        <a:p>
          <a:endParaRPr lang="ru-RU"/>
        </a:p>
      </dgm:t>
    </dgm:pt>
    <dgm:pt modelId="{2D63AD54-CB68-4790-8BDB-2413BB04FE7E}" type="sibTrans" cxnId="{0AF1045D-C204-4F2A-93DE-8D9318395DD0}">
      <dgm:prSet/>
      <dgm:spPr/>
      <dgm:t>
        <a:bodyPr/>
        <a:lstStyle/>
        <a:p>
          <a:endParaRPr lang="ru-RU"/>
        </a:p>
      </dgm:t>
    </dgm:pt>
    <dgm:pt modelId="{A920FBFB-0138-4E0F-B2AB-A8D4B91F4F0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803 713 тыс. руб.</a:t>
          </a:r>
          <a:endParaRPr lang="ru-RU" sz="20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19B7F-7929-4C10-A642-322E2AB933AC}" type="parTrans" cxnId="{9264BD55-F72F-43B1-A847-9BA8D463E612}">
      <dgm:prSet/>
      <dgm:spPr/>
      <dgm:t>
        <a:bodyPr/>
        <a:lstStyle/>
        <a:p>
          <a:endParaRPr lang="ru-RU"/>
        </a:p>
      </dgm:t>
    </dgm:pt>
    <dgm:pt modelId="{739F6454-445F-4023-BF95-7D282E6214F3}" type="sibTrans" cxnId="{9264BD55-F72F-43B1-A847-9BA8D463E612}">
      <dgm:prSet/>
      <dgm:spPr/>
      <dgm:t>
        <a:bodyPr/>
        <a:lstStyle/>
        <a:p>
          <a:endParaRPr lang="ru-RU"/>
        </a:p>
      </dgm:t>
    </dgm:pt>
    <dgm:pt modelId="{9CD28BAA-DCFC-47A8-89AE-955A72ED957E}" type="pres">
      <dgm:prSet presAssocID="{E585E7FC-3A00-4507-9491-D35D2866E5AA}" presName="Name0" presStyleCnt="0">
        <dgm:presLayoutVars>
          <dgm:dir/>
          <dgm:resizeHandles val="exact"/>
        </dgm:presLayoutVars>
      </dgm:prSet>
      <dgm:spPr/>
    </dgm:pt>
    <dgm:pt modelId="{8CCBF566-FE06-4D7B-AA6A-ED88F2F10EDC}" type="pres">
      <dgm:prSet presAssocID="{C5592EF2-C64C-42A4-AA7C-E48B2CD1E3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7FA3A-4F01-42C4-986B-5BBE15855824}" type="pres">
      <dgm:prSet presAssocID="{5EDB60C0-8DC6-4C6C-8AC5-9F0972AEFBC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DAD6D21-1ABB-4E7A-B76D-670395F551EB}" type="pres">
      <dgm:prSet presAssocID="{5EDB60C0-8DC6-4C6C-8AC5-9F0972AEFBC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71E7997-4999-4545-94D1-A12B66ABDBAC}" type="pres">
      <dgm:prSet presAssocID="{BF19F595-9756-4AF7-9C04-DBF00CCDF2CD}" presName="node" presStyleLbl="node1" presStyleIdx="1" presStyleCnt="3" custLinFactNeighborX="-503" custLinFactNeighborY="-3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55BC-BDF6-4D13-98F2-0A1DA8509209}" type="pres">
      <dgm:prSet presAssocID="{5A2F96E4-9BC7-403B-9BD3-5615FF25144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23A5CE1-C68F-4695-A16A-A0472C4A9D03}" type="pres">
      <dgm:prSet presAssocID="{5A2F96E4-9BC7-403B-9BD3-5615FF25144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5277698-DE67-483E-B35F-B6904CD80AD5}" type="pres">
      <dgm:prSet presAssocID="{FFE6F2C8-F35B-4C6F-965A-F44D6DE7C1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8BB7B-25F9-479B-B4F2-4D2DEEBA3CAF}" srcId="{E585E7FC-3A00-4507-9491-D35D2866E5AA}" destId="{FFE6F2C8-F35B-4C6F-965A-F44D6DE7C128}" srcOrd="2" destOrd="0" parTransId="{BE8AE096-9535-4AE9-A689-1C9CFEC90105}" sibTransId="{7B2D1518-BC01-41A2-B715-00AFC347D044}"/>
    <dgm:cxn modelId="{75ECF73C-055B-4C2E-8ED4-63003FB920FA}" type="presOf" srcId="{5EDB60C0-8DC6-4C6C-8AC5-9F0972AEFBCE}" destId="{8DAD6D21-1ABB-4E7A-B76D-670395F551EB}" srcOrd="1" destOrd="0" presId="urn:microsoft.com/office/officeart/2005/8/layout/process1"/>
    <dgm:cxn modelId="{C6ABFDA3-E465-4801-B9AB-4213AFC3F1AC}" srcId="{E585E7FC-3A00-4507-9491-D35D2866E5AA}" destId="{C5592EF2-C64C-42A4-AA7C-E48B2CD1E3BC}" srcOrd="0" destOrd="0" parTransId="{0D0678B5-0EBE-46EC-94F7-EA9C39A98098}" sibTransId="{5EDB60C0-8DC6-4C6C-8AC5-9F0972AEFBCE}"/>
    <dgm:cxn modelId="{48D14A6D-4350-4DDA-B525-7C5F76376931}" type="presOf" srcId="{BF19F595-9756-4AF7-9C04-DBF00CCDF2CD}" destId="{C71E7997-4999-4545-94D1-A12B66ABDBAC}" srcOrd="0" destOrd="0" presId="urn:microsoft.com/office/officeart/2005/8/layout/process1"/>
    <dgm:cxn modelId="{63895A5A-A769-40A7-A503-5E996301B952}" srcId="{FFE6F2C8-F35B-4C6F-965A-F44D6DE7C128}" destId="{68DD4236-CDDD-4D3A-8AA7-09BC94018B1C}" srcOrd="0" destOrd="0" parTransId="{D6526E04-5C82-40F5-99E4-CC865718AEB2}" sibTransId="{45D156E9-4A0D-41EC-A077-6689846E332B}"/>
    <dgm:cxn modelId="{5BD73195-5B6A-4EC2-894C-C44EA5736E97}" type="presOf" srcId="{E585E7FC-3A00-4507-9491-D35D2866E5AA}" destId="{9CD28BAA-DCFC-47A8-89AE-955A72ED957E}" srcOrd="0" destOrd="0" presId="urn:microsoft.com/office/officeart/2005/8/layout/process1"/>
    <dgm:cxn modelId="{9264BD55-F72F-43B1-A847-9BA8D463E612}" srcId="{BF19F595-9756-4AF7-9C04-DBF00CCDF2CD}" destId="{A920FBFB-0138-4E0F-B2AB-A8D4B91F4F05}" srcOrd="0" destOrd="0" parTransId="{27919B7F-7929-4C10-A642-322E2AB933AC}" sibTransId="{739F6454-445F-4023-BF95-7D282E6214F3}"/>
    <dgm:cxn modelId="{02AD3253-DB26-4391-8607-3A7F11513739}" type="presOf" srcId="{5A2F96E4-9BC7-403B-9BD3-5615FF251440}" destId="{D23A5CE1-C68F-4695-A16A-A0472C4A9D03}" srcOrd="1" destOrd="0" presId="urn:microsoft.com/office/officeart/2005/8/layout/process1"/>
    <dgm:cxn modelId="{B953A5CB-CFF2-4485-9656-4771F4B83003}" srcId="{E585E7FC-3A00-4507-9491-D35D2866E5AA}" destId="{BF19F595-9756-4AF7-9C04-DBF00CCDF2CD}" srcOrd="1" destOrd="0" parTransId="{78917AC3-0FB6-4F2F-BD86-38F91F5E2807}" sibTransId="{5A2F96E4-9BC7-403B-9BD3-5615FF251440}"/>
    <dgm:cxn modelId="{43C77522-12FA-492C-9412-EBE8DB763682}" type="presOf" srcId="{FFE6F2C8-F35B-4C6F-965A-F44D6DE7C128}" destId="{85277698-DE67-483E-B35F-B6904CD80AD5}" srcOrd="0" destOrd="0" presId="urn:microsoft.com/office/officeart/2005/8/layout/process1"/>
    <dgm:cxn modelId="{C713516A-5CE8-4A75-81F9-7BC38E2B610D}" type="presOf" srcId="{C5592EF2-C64C-42A4-AA7C-E48B2CD1E3BC}" destId="{8CCBF566-FE06-4D7B-AA6A-ED88F2F10EDC}" srcOrd="0" destOrd="0" presId="urn:microsoft.com/office/officeart/2005/8/layout/process1"/>
    <dgm:cxn modelId="{4655B1A3-28EE-4AB7-8159-74E92FF2DAF8}" type="presOf" srcId="{5A2F96E4-9BC7-403B-9BD3-5615FF251440}" destId="{0CA455BC-BDF6-4D13-98F2-0A1DA8509209}" srcOrd="0" destOrd="0" presId="urn:microsoft.com/office/officeart/2005/8/layout/process1"/>
    <dgm:cxn modelId="{0AF1045D-C204-4F2A-93DE-8D9318395DD0}" srcId="{C5592EF2-C64C-42A4-AA7C-E48B2CD1E3BC}" destId="{FCED71C1-15D6-41A6-850A-A54CE1BD90D3}" srcOrd="0" destOrd="0" parTransId="{3F324216-7AE9-4AE8-8931-C02CD739756F}" sibTransId="{2D63AD54-CB68-4790-8BDB-2413BB04FE7E}"/>
    <dgm:cxn modelId="{19F1756C-5126-45C4-B4E6-CD32F61821E1}" type="presOf" srcId="{5EDB60C0-8DC6-4C6C-8AC5-9F0972AEFBCE}" destId="{92D7FA3A-4F01-42C4-986B-5BBE15855824}" srcOrd="0" destOrd="0" presId="urn:microsoft.com/office/officeart/2005/8/layout/process1"/>
    <dgm:cxn modelId="{33F7F44B-0149-4ABE-84C3-FC65447EFC98}" type="presOf" srcId="{FCED71C1-15D6-41A6-850A-A54CE1BD90D3}" destId="{8CCBF566-FE06-4D7B-AA6A-ED88F2F10EDC}" srcOrd="0" destOrd="1" presId="urn:microsoft.com/office/officeart/2005/8/layout/process1"/>
    <dgm:cxn modelId="{08491396-64B2-47A1-9877-FAD423A43D5B}" type="presOf" srcId="{68DD4236-CDDD-4D3A-8AA7-09BC94018B1C}" destId="{85277698-DE67-483E-B35F-B6904CD80AD5}" srcOrd="0" destOrd="1" presId="urn:microsoft.com/office/officeart/2005/8/layout/process1"/>
    <dgm:cxn modelId="{C7DEBD5B-4F63-4892-ABCD-CB9390515CA1}" type="presOf" srcId="{A920FBFB-0138-4E0F-B2AB-A8D4B91F4F05}" destId="{C71E7997-4999-4545-94D1-A12B66ABDBAC}" srcOrd="0" destOrd="1" presId="urn:microsoft.com/office/officeart/2005/8/layout/process1"/>
    <dgm:cxn modelId="{0773283A-3C43-4119-9A93-B8A39CAC9E5B}" type="presParOf" srcId="{9CD28BAA-DCFC-47A8-89AE-955A72ED957E}" destId="{8CCBF566-FE06-4D7B-AA6A-ED88F2F10EDC}" srcOrd="0" destOrd="0" presId="urn:microsoft.com/office/officeart/2005/8/layout/process1"/>
    <dgm:cxn modelId="{2DB7E6EA-4B1E-44A1-8427-20D6FA54FD03}" type="presParOf" srcId="{9CD28BAA-DCFC-47A8-89AE-955A72ED957E}" destId="{92D7FA3A-4F01-42C4-986B-5BBE15855824}" srcOrd="1" destOrd="0" presId="urn:microsoft.com/office/officeart/2005/8/layout/process1"/>
    <dgm:cxn modelId="{FC0E2A13-D966-4519-AF44-9BD6F57C916F}" type="presParOf" srcId="{92D7FA3A-4F01-42C4-986B-5BBE15855824}" destId="{8DAD6D21-1ABB-4E7A-B76D-670395F551EB}" srcOrd="0" destOrd="0" presId="urn:microsoft.com/office/officeart/2005/8/layout/process1"/>
    <dgm:cxn modelId="{4019590F-DB65-4960-A32D-DC072CC432F5}" type="presParOf" srcId="{9CD28BAA-DCFC-47A8-89AE-955A72ED957E}" destId="{C71E7997-4999-4545-94D1-A12B66ABDBAC}" srcOrd="2" destOrd="0" presId="urn:microsoft.com/office/officeart/2005/8/layout/process1"/>
    <dgm:cxn modelId="{59F71B6C-774C-4865-91D4-C4BE84379CF6}" type="presParOf" srcId="{9CD28BAA-DCFC-47A8-89AE-955A72ED957E}" destId="{0CA455BC-BDF6-4D13-98F2-0A1DA8509209}" srcOrd="3" destOrd="0" presId="urn:microsoft.com/office/officeart/2005/8/layout/process1"/>
    <dgm:cxn modelId="{5FECAE88-D5C9-4FEA-8804-7DDB1D5A424C}" type="presParOf" srcId="{0CA455BC-BDF6-4D13-98F2-0A1DA8509209}" destId="{D23A5CE1-C68F-4695-A16A-A0472C4A9D03}" srcOrd="0" destOrd="0" presId="urn:microsoft.com/office/officeart/2005/8/layout/process1"/>
    <dgm:cxn modelId="{1BCE23B2-CDC3-49BB-B1B1-C2F00858DE6D}" type="presParOf" srcId="{9CD28BAA-DCFC-47A8-89AE-955A72ED957E}" destId="{85277698-DE67-483E-B35F-B6904CD80AD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513C41-3DD5-44F2-99E7-A3B763ACD9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2445D2-FC70-4051-A179-BD1D838815B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27 996,0 тыс. рублей - реконструкция сетей водопровода по улицам Пушкина, Кирова, Дзержинского, Почтовая, 8-е Марта, Советская, Береговая, Комсомольская с подключением жилого фонда с центральной магистралью в с.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Уртам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95F6B-C0A7-466E-988D-F1B6B4C8102E}" type="parTrans" cxnId="{61D1BE64-1F58-4444-8F74-C843AC4643A8}">
      <dgm:prSet/>
      <dgm:spPr/>
      <dgm:t>
        <a:bodyPr/>
        <a:lstStyle/>
        <a:p>
          <a:endParaRPr lang="ru-RU"/>
        </a:p>
      </dgm:t>
    </dgm:pt>
    <dgm:pt modelId="{B8B25E56-936C-4B4F-A1BC-648140C0631A}" type="sibTrans" cxnId="{61D1BE64-1F58-4444-8F74-C843AC4643A8}">
      <dgm:prSet/>
      <dgm:spPr/>
      <dgm:t>
        <a:bodyPr/>
        <a:lstStyle/>
        <a:p>
          <a:endParaRPr lang="ru-RU"/>
        </a:p>
      </dgm:t>
    </dgm:pt>
    <dgm:pt modelId="{12C890ED-D456-4035-8847-695E23CCA2B4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12 512,5 тыс. рублей - Газоснабжение микрорайон "Северный", 1 очередь, с.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F031DF-62F2-4D9E-9D46-BC7E75E1E09D}" type="parTrans" cxnId="{25233741-D4A5-4EEE-B5B3-20F99A30E5D4}">
      <dgm:prSet/>
      <dgm:spPr/>
      <dgm:t>
        <a:bodyPr/>
        <a:lstStyle/>
        <a:p>
          <a:endParaRPr lang="ru-RU"/>
        </a:p>
      </dgm:t>
    </dgm:pt>
    <dgm:pt modelId="{CD19B2E4-BC28-4F70-AAC9-E746C5D455FF}" type="sibTrans" cxnId="{25233741-D4A5-4EEE-B5B3-20F99A30E5D4}">
      <dgm:prSet/>
      <dgm:spPr/>
      <dgm:t>
        <a:bodyPr/>
        <a:lstStyle/>
        <a:p>
          <a:endParaRPr lang="ru-RU"/>
        </a:p>
      </dgm:t>
    </dgm:pt>
    <dgm:pt modelId="{015F54B8-40D4-43F7-87B8-B5D6ED0F883C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4 158,0 тыс. рублей направлено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Кожевниковскому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поселению на компенсацию выпадающих доходов организациям, предоставляющим населению услуги теплоснабжения 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DCD2DA-3201-434C-BDBC-78F617A846B0}" type="parTrans" cxnId="{059DC039-5F99-4137-8780-EA499B318A5C}">
      <dgm:prSet/>
      <dgm:spPr/>
      <dgm:t>
        <a:bodyPr/>
        <a:lstStyle/>
        <a:p>
          <a:endParaRPr lang="ru-RU"/>
        </a:p>
      </dgm:t>
    </dgm:pt>
    <dgm:pt modelId="{26D88CC7-62B7-4DE7-9537-81C06BDCC1E1}" type="sibTrans" cxnId="{059DC039-5F99-4137-8780-EA499B318A5C}">
      <dgm:prSet/>
      <dgm:spPr/>
      <dgm:t>
        <a:bodyPr/>
        <a:lstStyle/>
        <a:p>
          <a:endParaRPr lang="ru-RU"/>
        </a:p>
      </dgm:t>
    </dgm:pt>
    <dgm:pt modelId="{F5B4288C-E369-44F6-A207-7EB7184D9C10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1 401,3  тыс. рублей проведен капитальный ремонт котельной расположенной по адресу Томская область,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район, с.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Елгай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ул. Лесная 5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05AAE0-B31C-45B7-A48A-504642225585}" type="parTrans" cxnId="{8543A189-C6BE-422B-9DF8-134BB6C7DFA1}">
      <dgm:prSet/>
      <dgm:spPr/>
      <dgm:t>
        <a:bodyPr/>
        <a:lstStyle/>
        <a:p>
          <a:endParaRPr lang="ru-RU"/>
        </a:p>
      </dgm:t>
    </dgm:pt>
    <dgm:pt modelId="{C89BAE45-B55C-4804-8774-C051EE0CCEF3}" type="sibTrans" cxnId="{8543A189-C6BE-422B-9DF8-134BB6C7DFA1}">
      <dgm:prSet/>
      <dgm:spPr/>
      <dgm:t>
        <a:bodyPr/>
        <a:lstStyle/>
        <a:p>
          <a:endParaRPr lang="ru-RU"/>
        </a:p>
      </dgm:t>
    </dgm:pt>
    <dgm:pt modelId="{6DB9CA2E-8078-492B-9E43-2A314E9FC46F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3 588,0 тыс. рублей  на   капитальный ремонт участков теплотрассы по ул. Титова 244 м и пер. Первомайский 354 м (от Котельной №1 ул. Гагарина,14-6) с.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4201A-D45C-453C-84EF-CF33838231C1}" type="parTrans" cxnId="{3860B12C-D057-4EE3-992B-7C6D25AB7A1C}">
      <dgm:prSet/>
      <dgm:spPr/>
      <dgm:t>
        <a:bodyPr/>
        <a:lstStyle/>
        <a:p>
          <a:endParaRPr lang="ru-RU"/>
        </a:p>
      </dgm:t>
    </dgm:pt>
    <dgm:pt modelId="{779ED9CC-16B1-4D22-9FD5-47F9F7141F83}" type="sibTrans" cxnId="{3860B12C-D057-4EE3-992B-7C6D25AB7A1C}">
      <dgm:prSet/>
      <dgm:spPr/>
      <dgm:t>
        <a:bodyPr/>
        <a:lstStyle/>
        <a:p>
          <a:endParaRPr lang="ru-RU"/>
        </a:p>
      </dgm:t>
    </dgm:pt>
    <dgm:pt modelId="{9E4BF32B-9F86-4FFC-9132-4A2453CBEC05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Возмещение затрат по содержанию «комплекса водоочистки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Гейзер-ТМ 1,5» 500 тыс. руб.</a:t>
          </a:r>
        </a:p>
      </dgm:t>
    </dgm:pt>
    <dgm:pt modelId="{D8FFE77D-717E-419F-864E-113EE19A0091}" type="parTrans" cxnId="{5EAAE403-B93D-43E8-AF1B-36952CE04D82}">
      <dgm:prSet/>
      <dgm:spPr/>
      <dgm:t>
        <a:bodyPr/>
        <a:lstStyle/>
        <a:p>
          <a:endParaRPr lang="ru-RU"/>
        </a:p>
      </dgm:t>
    </dgm:pt>
    <dgm:pt modelId="{2C25B41C-3445-4F42-AC1D-94BB7FE9DD97}" type="sibTrans" cxnId="{5EAAE403-B93D-43E8-AF1B-36952CE04D82}">
      <dgm:prSet/>
      <dgm:spPr/>
      <dgm:t>
        <a:bodyPr/>
        <a:lstStyle/>
        <a:p>
          <a:endParaRPr lang="ru-RU"/>
        </a:p>
      </dgm:t>
    </dgm:pt>
    <dgm:pt modelId="{574C4C5B-2990-4571-85EE-211528C779D2}" type="pres">
      <dgm:prSet presAssocID="{5A513C41-3DD5-44F2-99E7-A3B763ACD9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B15C1-3E28-42C8-9591-4682E6271715}" type="pres">
      <dgm:prSet presAssocID="{D62445D2-FC70-4051-A179-BD1D838815B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1B368-CCB4-4432-9032-B27EEDAAE6DE}" type="pres">
      <dgm:prSet presAssocID="{B8B25E56-936C-4B4F-A1BC-648140C0631A}" presName="spacer" presStyleCnt="0"/>
      <dgm:spPr/>
      <dgm:t>
        <a:bodyPr/>
        <a:lstStyle/>
        <a:p>
          <a:endParaRPr lang="ru-RU"/>
        </a:p>
      </dgm:t>
    </dgm:pt>
    <dgm:pt modelId="{E0BCE256-5C49-4A40-B763-567A9176C40B}" type="pres">
      <dgm:prSet presAssocID="{12C890ED-D456-4035-8847-695E23CCA2B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E0943-9EBF-491E-A8F6-F6580094E917}" type="pres">
      <dgm:prSet presAssocID="{CD19B2E4-BC28-4F70-AAC9-E746C5D455FF}" presName="spacer" presStyleCnt="0"/>
      <dgm:spPr/>
      <dgm:t>
        <a:bodyPr/>
        <a:lstStyle/>
        <a:p>
          <a:endParaRPr lang="ru-RU"/>
        </a:p>
      </dgm:t>
    </dgm:pt>
    <dgm:pt modelId="{2694DD87-92EE-4F72-8D8F-4C2947CE0BA6}" type="pres">
      <dgm:prSet presAssocID="{015F54B8-40D4-43F7-87B8-B5D6ED0F88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B97F3-C396-49CA-9FEB-964CDAF25791}" type="pres">
      <dgm:prSet presAssocID="{26D88CC7-62B7-4DE7-9537-81C06BDCC1E1}" presName="spacer" presStyleCnt="0"/>
      <dgm:spPr/>
      <dgm:t>
        <a:bodyPr/>
        <a:lstStyle/>
        <a:p>
          <a:endParaRPr lang="ru-RU"/>
        </a:p>
      </dgm:t>
    </dgm:pt>
    <dgm:pt modelId="{6702ECCA-F333-4D26-9848-5F4A056025D9}" type="pres">
      <dgm:prSet presAssocID="{F5B4288C-E369-44F6-A207-7EB7184D9C10}" presName="parentText" presStyleLbl="node1" presStyleIdx="3" presStyleCnt="6" custLinFactNeighborX="792" custLinFactNeighborY="-36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6F10-D32B-4AE0-8C07-ECEFE0DEB1B4}" type="pres">
      <dgm:prSet presAssocID="{C89BAE45-B55C-4804-8774-C051EE0CCEF3}" presName="spacer" presStyleCnt="0"/>
      <dgm:spPr/>
      <dgm:t>
        <a:bodyPr/>
        <a:lstStyle/>
        <a:p>
          <a:endParaRPr lang="ru-RU"/>
        </a:p>
      </dgm:t>
    </dgm:pt>
    <dgm:pt modelId="{BF797068-C2EE-43CF-91F0-A95C0D6E8C23}" type="pres">
      <dgm:prSet presAssocID="{6DB9CA2E-8078-492B-9E43-2A314E9FC46F}" presName="parentText" presStyleLbl="node1" presStyleIdx="4" presStyleCnt="6" custLinFactNeighborX="792" custLinFactNeighborY="15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2A514-AE88-41DC-8AC7-9B1F1B2C8668}" type="pres">
      <dgm:prSet presAssocID="{779ED9CC-16B1-4D22-9FD5-47F9F7141F83}" presName="spacer" presStyleCnt="0"/>
      <dgm:spPr/>
      <dgm:t>
        <a:bodyPr/>
        <a:lstStyle/>
        <a:p>
          <a:endParaRPr lang="ru-RU"/>
        </a:p>
      </dgm:t>
    </dgm:pt>
    <dgm:pt modelId="{11B75BA4-2457-4E99-A3E9-6A7011C72E77}" type="pres">
      <dgm:prSet presAssocID="{9E4BF32B-9F86-4FFC-9132-4A2453CBEC0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0CAE8-A286-48B9-8DCD-1F2700AC782A}" type="presOf" srcId="{F5B4288C-E369-44F6-A207-7EB7184D9C10}" destId="{6702ECCA-F333-4D26-9848-5F4A056025D9}" srcOrd="0" destOrd="0" presId="urn:microsoft.com/office/officeart/2005/8/layout/vList2"/>
    <dgm:cxn modelId="{5EAAE403-B93D-43E8-AF1B-36952CE04D82}" srcId="{5A513C41-3DD5-44F2-99E7-A3B763ACD97C}" destId="{9E4BF32B-9F86-4FFC-9132-4A2453CBEC05}" srcOrd="5" destOrd="0" parTransId="{D8FFE77D-717E-419F-864E-113EE19A0091}" sibTransId="{2C25B41C-3445-4F42-AC1D-94BB7FE9DD97}"/>
    <dgm:cxn modelId="{3860B12C-D057-4EE3-992B-7C6D25AB7A1C}" srcId="{5A513C41-3DD5-44F2-99E7-A3B763ACD97C}" destId="{6DB9CA2E-8078-492B-9E43-2A314E9FC46F}" srcOrd="4" destOrd="0" parTransId="{2814201A-D45C-453C-84EF-CF33838231C1}" sibTransId="{779ED9CC-16B1-4D22-9FD5-47F9F7141F83}"/>
    <dgm:cxn modelId="{AD621FE4-CD18-4363-985B-A7974298BD68}" type="presOf" srcId="{9E4BF32B-9F86-4FFC-9132-4A2453CBEC05}" destId="{11B75BA4-2457-4E99-A3E9-6A7011C72E77}" srcOrd="0" destOrd="0" presId="urn:microsoft.com/office/officeart/2005/8/layout/vList2"/>
    <dgm:cxn modelId="{8543A189-C6BE-422B-9DF8-134BB6C7DFA1}" srcId="{5A513C41-3DD5-44F2-99E7-A3B763ACD97C}" destId="{F5B4288C-E369-44F6-A207-7EB7184D9C10}" srcOrd="3" destOrd="0" parTransId="{8105AAE0-B31C-45B7-A48A-504642225585}" sibTransId="{C89BAE45-B55C-4804-8774-C051EE0CCEF3}"/>
    <dgm:cxn modelId="{1DA92B10-E641-47A7-BB9E-B1F312DEEC3A}" type="presOf" srcId="{6DB9CA2E-8078-492B-9E43-2A314E9FC46F}" destId="{BF797068-C2EE-43CF-91F0-A95C0D6E8C23}" srcOrd="0" destOrd="0" presId="urn:microsoft.com/office/officeart/2005/8/layout/vList2"/>
    <dgm:cxn modelId="{25233741-D4A5-4EEE-B5B3-20F99A30E5D4}" srcId="{5A513C41-3DD5-44F2-99E7-A3B763ACD97C}" destId="{12C890ED-D456-4035-8847-695E23CCA2B4}" srcOrd="1" destOrd="0" parTransId="{61F031DF-62F2-4D9E-9D46-BC7E75E1E09D}" sibTransId="{CD19B2E4-BC28-4F70-AAC9-E746C5D455FF}"/>
    <dgm:cxn modelId="{5DFA66D6-3D6F-486F-9C00-EBB4C1D476ED}" type="presOf" srcId="{015F54B8-40D4-43F7-87B8-B5D6ED0F883C}" destId="{2694DD87-92EE-4F72-8D8F-4C2947CE0BA6}" srcOrd="0" destOrd="0" presId="urn:microsoft.com/office/officeart/2005/8/layout/vList2"/>
    <dgm:cxn modelId="{FCBC775A-5EE7-459B-9736-61E17CC88E24}" type="presOf" srcId="{D62445D2-FC70-4051-A179-BD1D838815B2}" destId="{BF2B15C1-3E28-42C8-9591-4682E6271715}" srcOrd="0" destOrd="0" presId="urn:microsoft.com/office/officeart/2005/8/layout/vList2"/>
    <dgm:cxn modelId="{059DC039-5F99-4137-8780-EA499B318A5C}" srcId="{5A513C41-3DD5-44F2-99E7-A3B763ACD97C}" destId="{015F54B8-40D4-43F7-87B8-B5D6ED0F883C}" srcOrd="2" destOrd="0" parTransId="{87DCD2DA-3201-434C-BDBC-78F617A846B0}" sibTransId="{26D88CC7-62B7-4DE7-9537-81C06BDCC1E1}"/>
    <dgm:cxn modelId="{B64987B5-F24C-447F-944B-E176BA4FA560}" type="presOf" srcId="{5A513C41-3DD5-44F2-99E7-A3B763ACD97C}" destId="{574C4C5B-2990-4571-85EE-211528C779D2}" srcOrd="0" destOrd="0" presId="urn:microsoft.com/office/officeart/2005/8/layout/vList2"/>
    <dgm:cxn modelId="{9B502064-6AEC-4288-A6B5-AA7053121DCE}" type="presOf" srcId="{12C890ED-D456-4035-8847-695E23CCA2B4}" destId="{E0BCE256-5C49-4A40-B763-567A9176C40B}" srcOrd="0" destOrd="0" presId="urn:microsoft.com/office/officeart/2005/8/layout/vList2"/>
    <dgm:cxn modelId="{61D1BE64-1F58-4444-8F74-C843AC4643A8}" srcId="{5A513C41-3DD5-44F2-99E7-A3B763ACD97C}" destId="{D62445D2-FC70-4051-A179-BD1D838815B2}" srcOrd="0" destOrd="0" parTransId="{97495F6B-C0A7-466E-988D-F1B6B4C8102E}" sibTransId="{B8B25E56-936C-4B4F-A1BC-648140C0631A}"/>
    <dgm:cxn modelId="{103B527C-241A-4AE9-8A1B-A25447544CA4}" type="presParOf" srcId="{574C4C5B-2990-4571-85EE-211528C779D2}" destId="{BF2B15C1-3E28-42C8-9591-4682E6271715}" srcOrd="0" destOrd="0" presId="urn:microsoft.com/office/officeart/2005/8/layout/vList2"/>
    <dgm:cxn modelId="{55E76B6D-A637-4185-8394-488C23A98A94}" type="presParOf" srcId="{574C4C5B-2990-4571-85EE-211528C779D2}" destId="{FE71B368-CCB4-4432-9032-B27EEDAAE6DE}" srcOrd="1" destOrd="0" presId="urn:microsoft.com/office/officeart/2005/8/layout/vList2"/>
    <dgm:cxn modelId="{E82EF16E-D399-45C4-88B3-149B9CE8C844}" type="presParOf" srcId="{574C4C5B-2990-4571-85EE-211528C779D2}" destId="{E0BCE256-5C49-4A40-B763-567A9176C40B}" srcOrd="2" destOrd="0" presId="urn:microsoft.com/office/officeart/2005/8/layout/vList2"/>
    <dgm:cxn modelId="{0AD8C946-89D3-44FE-86DA-FBE6B887C8B7}" type="presParOf" srcId="{574C4C5B-2990-4571-85EE-211528C779D2}" destId="{464E0943-9EBF-491E-A8F6-F6580094E917}" srcOrd="3" destOrd="0" presId="urn:microsoft.com/office/officeart/2005/8/layout/vList2"/>
    <dgm:cxn modelId="{80E5A0E7-F993-42CB-B985-F7BAFBF08552}" type="presParOf" srcId="{574C4C5B-2990-4571-85EE-211528C779D2}" destId="{2694DD87-92EE-4F72-8D8F-4C2947CE0BA6}" srcOrd="4" destOrd="0" presId="urn:microsoft.com/office/officeart/2005/8/layout/vList2"/>
    <dgm:cxn modelId="{1795F204-42A4-440A-81E6-3EC15C3988A3}" type="presParOf" srcId="{574C4C5B-2990-4571-85EE-211528C779D2}" destId="{7D0B97F3-C396-49CA-9FEB-964CDAF25791}" srcOrd="5" destOrd="0" presId="urn:microsoft.com/office/officeart/2005/8/layout/vList2"/>
    <dgm:cxn modelId="{AC2E49D6-2FBB-4561-B459-B1069465E30F}" type="presParOf" srcId="{574C4C5B-2990-4571-85EE-211528C779D2}" destId="{6702ECCA-F333-4D26-9848-5F4A056025D9}" srcOrd="6" destOrd="0" presId="urn:microsoft.com/office/officeart/2005/8/layout/vList2"/>
    <dgm:cxn modelId="{7092F713-3825-4871-B811-B06AC8807E33}" type="presParOf" srcId="{574C4C5B-2990-4571-85EE-211528C779D2}" destId="{0AE56F10-D32B-4AE0-8C07-ECEFE0DEB1B4}" srcOrd="7" destOrd="0" presId="urn:microsoft.com/office/officeart/2005/8/layout/vList2"/>
    <dgm:cxn modelId="{FED36A7C-A02C-4C04-9305-C628CA4AF3BA}" type="presParOf" srcId="{574C4C5B-2990-4571-85EE-211528C779D2}" destId="{BF797068-C2EE-43CF-91F0-A95C0D6E8C23}" srcOrd="8" destOrd="0" presId="urn:microsoft.com/office/officeart/2005/8/layout/vList2"/>
    <dgm:cxn modelId="{B958C1BE-60A3-4E3B-B6E8-FADE1C6A18A6}" type="presParOf" srcId="{574C4C5B-2990-4571-85EE-211528C779D2}" destId="{C742A514-AE88-41DC-8AC7-9B1F1B2C8668}" srcOrd="9" destOrd="0" presId="urn:microsoft.com/office/officeart/2005/8/layout/vList2"/>
    <dgm:cxn modelId="{BFBA1E8D-0ACC-4BB6-82A5-7700EC5CCB9F}" type="presParOf" srcId="{574C4C5B-2990-4571-85EE-211528C779D2}" destId="{11B75BA4-2457-4E99-A3E9-6A7011C72E7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513C41-3DD5-44F2-99E7-A3B763ACD9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2445D2-FC70-4051-A179-BD1D838815B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2 465,5 тыс. рублей  средств областного бюджета направлено </a:t>
          </a:r>
          <a:r>
            <a:rPr lang="x-none" sz="1600" b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(капитальный ремонт) парка культуры и отдыха по ул. Комарова 2,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с.Кожевниково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 Томская область, 2 этап в рамках </a:t>
          </a:r>
          <a:r>
            <a:rPr lang="x-none" sz="1600" b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мероприятия Формирование  комфортной  городской среды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495F6B-C0A7-466E-988D-F1B6B4C8102E}" type="parTrans" cxnId="{61D1BE64-1F58-4444-8F74-C843AC4643A8}">
      <dgm:prSet/>
      <dgm:spPr/>
      <dgm:t>
        <a:bodyPr/>
        <a:lstStyle/>
        <a:p>
          <a:endParaRPr lang="ru-RU"/>
        </a:p>
      </dgm:t>
    </dgm:pt>
    <dgm:pt modelId="{B8B25E56-936C-4B4F-A1BC-648140C0631A}" type="sibTrans" cxnId="{61D1BE64-1F58-4444-8F74-C843AC4643A8}">
      <dgm:prSet/>
      <dgm:spPr/>
      <dgm:t>
        <a:bodyPr/>
        <a:lstStyle/>
        <a:p>
          <a:endParaRPr lang="ru-RU"/>
        </a:p>
      </dgm:t>
    </dgm:pt>
    <dgm:pt modelId="{174D7FB9-A1A8-4174-B709-20E5CFAF69C6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4 088,5 </a:t>
          </a:r>
          <a:r>
            <a:rPr lang="ru-RU" sz="16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 проекты  с участием населения «Инициативное бюджетирование»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401C81-67B1-4013-9215-786789D987B4}" type="parTrans" cxnId="{6157B8CF-8C25-4AE2-AC21-5B499864796A}">
      <dgm:prSet/>
      <dgm:spPr/>
      <dgm:t>
        <a:bodyPr/>
        <a:lstStyle/>
        <a:p>
          <a:endParaRPr lang="ru-RU"/>
        </a:p>
      </dgm:t>
    </dgm:pt>
    <dgm:pt modelId="{547BF6B7-BCBB-4B1A-A264-CF795C5BE31B}" type="sibTrans" cxnId="{6157B8CF-8C25-4AE2-AC21-5B499864796A}">
      <dgm:prSet/>
      <dgm:spPr/>
      <dgm:t>
        <a:bodyPr/>
        <a:lstStyle/>
        <a:p>
          <a:endParaRPr lang="ru-RU"/>
        </a:p>
      </dgm:t>
    </dgm:pt>
    <dgm:pt modelId="{670C41EC-0311-4B53-8C8E-FC7C8BB43178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3 099,1 тыс. руб. ремонт памятников погибшим воинам землякам в период Великой Отечественной Войны, в том числе:   областных средств   -  2 789,2  тыс. руб.; из местного бюджета   -    309,9  тыс.  руб.;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1C9C23-FB50-4EC4-A02B-46EB6E1421FB}" type="parTrans" cxnId="{96201CC9-95E4-4FD0-99C3-A6152C5D1B1E}">
      <dgm:prSet/>
      <dgm:spPr/>
      <dgm:t>
        <a:bodyPr/>
        <a:lstStyle/>
        <a:p>
          <a:endParaRPr lang="ru-RU"/>
        </a:p>
      </dgm:t>
    </dgm:pt>
    <dgm:pt modelId="{7687B96C-4765-44D8-ACBC-229E6A9E056C}" type="sibTrans" cxnId="{96201CC9-95E4-4FD0-99C3-A6152C5D1B1E}">
      <dgm:prSet/>
      <dgm:spPr/>
      <dgm:t>
        <a:bodyPr/>
        <a:lstStyle/>
        <a:p>
          <a:endParaRPr lang="ru-RU"/>
        </a:p>
      </dgm:t>
    </dgm:pt>
    <dgm:pt modelId="{E180239A-FA7E-44F4-87A4-3B4E1586CBD5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2 449,7 тыс. руб. перечислено на создание мест (площадок) накопления ТКО покупка контейнеров для сбора 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1FBE01-B129-4ACD-9001-02CF070EC73F}" type="sibTrans" cxnId="{2CF5DF92-A1B8-4E84-BC7E-C65853F00C7D}">
      <dgm:prSet/>
      <dgm:spPr/>
      <dgm:t>
        <a:bodyPr/>
        <a:lstStyle/>
        <a:p>
          <a:endParaRPr lang="ru-RU"/>
        </a:p>
      </dgm:t>
    </dgm:pt>
    <dgm:pt modelId="{0D977CB4-7FFF-45D5-9318-89D0A61C2859}" type="parTrans" cxnId="{2CF5DF92-A1B8-4E84-BC7E-C65853F00C7D}">
      <dgm:prSet/>
      <dgm:spPr/>
      <dgm:t>
        <a:bodyPr/>
        <a:lstStyle/>
        <a:p>
          <a:endParaRPr lang="ru-RU"/>
        </a:p>
      </dgm:t>
    </dgm:pt>
    <dgm:pt modelId="{76DCA883-FCC4-460F-AABC-6A6FDF24A56C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980,2 тыс. руб. на оборудование полигона ТБО (весы)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5100B-3DA1-4612-A8F5-2BD37844320E}" type="parTrans" cxnId="{EB944CD2-DD38-42AA-8A04-1292D74B3870}">
      <dgm:prSet/>
      <dgm:spPr/>
      <dgm:t>
        <a:bodyPr/>
        <a:lstStyle/>
        <a:p>
          <a:endParaRPr lang="ru-RU"/>
        </a:p>
      </dgm:t>
    </dgm:pt>
    <dgm:pt modelId="{366BEB09-AEAA-46AA-ACA8-07FC967DBB81}" type="sibTrans" cxnId="{EB944CD2-DD38-42AA-8A04-1292D74B3870}">
      <dgm:prSet/>
      <dgm:spPr/>
      <dgm:t>
        <a:bodyPr/>
        <a:lstStyle/>
        <a:p>
          <a:endParaRPr lang="ru-RU"/>
        </a:p>
      </dgm:t>
    </dgm:pt>
    <dgm:pt modelId="{574C4C5B-2990-4571-85EE-211528C779D2}" type="pres">
      <dgm:prSet presAssocID="{5A513C41-3DD5-44F2-99E7-A3B763ACD9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B15C1-3E28-42C8-9591-4682E6271715}" type="pres">
      <dgm:prSet presAssocID="{D62445D2-FC70-4051-A179-BD1D838815B2}" presName="parentText" presStyleLbl="node1" presStyleIdx="0" presStyleCnt="5" custScaleX="84720" custScaleY="108898" custLinFactNeighborX="7391" custLinFactNeighborY="-66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1B368-CCB4-4432-9032-B27EEDAAE6DE}" type="pres">
      <dgm:prSet presAssocID="{B8B25E56-936C-4B4F-A1BC-648140C0631A}" presName="spacer" presStyleCnt="0"/>
      <dgm:spPr/>
      <dgm:t>
        <a:bodyPr/>
        <a:lstStyle/>
        <a:p>
          <a:endParaRPr lang="ru-RU"/>
        </a:p>
      </dgm:t>
    </dgm:pt>
    <dgm:pt modelId="{4B677227-9AD8-48A5-B7AD-067ECAA6D652}" type="pres">
      <dgm:prSet presAssocID="{174D7FB9-A1A8-4174-B709-20E5CFAF69C6}" presName="parentText" presStyleLbl="node1" presStyleIdx="1" presStyleCnt="5" custScaleX="85908" custScaleY="70821" custLinFactNeighborX="5771" custLinFactNeighborY="23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66513-14B8-4B91-ACE9-D15981FC85DE}" type="pres">
      <dgm:prSet presAssocID="{547BF6B7-BCBB-4B1A-A264-CF795C5BE31B}" presName="spacer" presStyleCnt="0"/>
      <dgm:spPr/>
    </dgm:pt>
    <dgm:pt modelId="{94C071C8-7574-4F52-9E1C-336BEB269EE2}" type="pres">
      <dgm:prSet presAssocID="{670C41EC-0311-4B53-8C8E-FC7C8BB43178}" presName="parentText" presStyleLbl="node1" presStyleIdx="2" presStyleCnt="5" custScaleY="64906" custLinFactNeighborX="-301" custLinFactNeighborY="-20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CA54-2066-48D8-986F-FF975CAB1385}" type="pres">
      <dgm:prSet presAssocID="{7687B96C-4765-44D8-ACBC-229E6A9E056C}" presName="spacer" presStyleCnt="0"/>
      <dgm:spPr/>
    </dgm:pt>
    <dgm:pt modelId="{2E84A931-B862-41CB-B546-875866774958}" type="pres">
      <dgm:prSet presAssocID="{E180239A-FA7E-44F4-87A4-3B4E1586CBD5}" presName="parentText" presStyleLbl="node1" presStyleIdx="3" presStyleCnt="5" custScaleY="59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930E7-3A09-402F-9A0D-97A78D231C5E}" type="pres">
      <dgm:prSet presAssocID="{A51FBE01-B129-4ACD-9001-02CF070EC73F}" presName="spacer" presStyleCnt="0"/>
      <dgm:spPr/>
    </dgm:pt>
    <dgm:pt modelId="{3C46DC29-BED8-4162-A166-7BF0EE6CF7E5}" type="pres">
      <dgm:prSet presAssocID="{76DCA883-FCC4-460F-AABC-6A6FDF24A56C}" presName="parentText" presStyleLbl="node1" presStyleIdx="4" presStyleCnt="5" custScaleY="61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9D36D-BC8D-4BA4-BEE7-0D7008547BCD}" type="presOf" srcId="{174D7FB9-A1A8-4174-B709-20E5CFAF69C6}" destId="{4B677227-9AD8-48A5-B7AD-067ECAA6D652}" srcOrd="0" destOrd="0" presId="urn:microsoft.com/office/officeart/2005/8/layout/vList2"/>
    <dgm:cxn modelId="{26C8512B-A40B-42C7-9D6D-1F9F1679F6B0}" type="presOf" srcId="{E180239A-FA7E-44F4-87A4-3B4E1586CBD5}" destId="{2E84A931-B862-41CB-B546-875866774958}" srcOrd="0" destOrd="0" presId="urn:microsoft.com/office/officeart/2005/8/layout/vList2"/>
    <dgm:cxn modelId="{2CF5DF92-A1B8-4E84-BC7E-C65853F00C7D}" srcId="{5A513C41-3DD5-44F2-99E7-A3B763ACD97C}" destId="{E180239A-FA7E-44F4-87A4-3B4E1586CBD5}" srcOrd="3" destOrd="0" parTransId="{0D977CB4-7FFF-45D5-9318-89D0A61C2859}" sibTransId="{A51FBE01-B129-4ACD-9001-02CF070EC73F}"/>
    <dgm:cxn modelId="{A41D4D9B-13A5-4E31-9BC1-864A1D22D8FB}" type="presOf" srcId="{670C41EC-0311-4B53-8C8E-FC7C8BB43178}" destId="{94C071C8-7574-4F52-9E1C-336BEB269EE2}" srcOrd="0" destOrd="0" presId="urn:microsoft.com/office/officeart/2005/8/layout/vList2"/>
    <dgm:cxn modelId="{425AAEDF-65CB-4038-BC09-B4892E288986}" type="presOf" srcId="{D62445D2-FC70-4051-A179-BD1D838815B2}" destId="{BF2B15C1-3E28-42C8-9591-4682E6271715}" srcOrd="0" destOrd="0" presId="urn:microsoft.com/office/officeart/2005/8/layout/vList2"/>
    <dgm:cxn modelId="{6157B8CF-8C25-4AE2-AC21-5B499864796A}" srcId="{5A513C41-3DD5-44F2-99E7-A3B763ACD97C}" destId="{174D7FB9-A1A8-4174-B709-20E5CFAF69C6}" srcOrd="1" destOrd="0" parTransId="{68401C81-67B1-4013-9215-786789D987B4}" sibTransId="{547BF6B7-BCBB-4B1A-A264-CF795C5BE31B}"/>
    <dgm:cxn modelId="{96201CC9-95E4-4FD0-99C3-A6152C5D1B1E}" srcId="{5A513C41-3DD5-44F2-99E7-A3B763ACD97C}" destId="{670C41EC-0311-4B53-8C8E-FC7C8BB43178}" srcOrd="2" destOrd="0" parTransId="{C61C9C23-FB50-4EC4-A02B-46EB6E1421FB}" sibTransId="{7687B96C-4765-44D8-ACBC-229E6A9E056C}"/>
    <dgm:cxn modelId="{4477576A-8D16-4EB5-A181-EE72B6BB97E5}" type="presOf" srcId="{5A513C41-3DD5-44F2-99E7-A3B763ACD97C}" destId="{574C4C5B-2990-4571-85EE-211528C779D2}" srcOrd="0" destOrd="0" presId="urn:microsoft.com/office/officeart/2005/8/layout/vList2"/>
    <dgm:cxn modelId="{61D1BE64-1F58-4444-8F74-C843AC4643A8}" srcId="{5A513C41-3DD5-44F2-99E7-A3B763ACD97C}" destId="{D62445D2-FC70-4051-A179-BD1D838815B2}" srcOrd="0" destOrd="0" parTransId="{97495F6B-C0A7-466E-988D-F1B6B4C8102E}" sibTransId="{B8B25E56-936C-4B4F-A1BC-648140C0631A}"/>
    <dgm:cxn modelId="{568E9286-6C4B-4814-A611-CAF07C6611FF}" type="presOf" srcId="{76DCA883-FCC4-460F-AABC-6A6FDF24A56C}" destId="{3C46DC29-BED8-4162-A166-7BF0EE6CF7E5}" srcOrd="0" destOrd="0" presId="urn:microsoft.com/office/officeart/2005/8/layout/vList2"/>
    <dgm:cxn modelId="{EB944CD2-DD38-42AA-8A04-1292D74B3870}" srcId="{5A513C41-3DD5-44F2-99E7-A3B763ACD97C}" destId="{76DCA883-FCC4-460F-AABC-6A6FDF24A56C}" srcOrd="4" destOrd="0" parTransId="{E935100B-3DA1-4612-A8F5-2BD37844320E}" sibTransId="{366BEB09-AEAA-46AA-ACA8-07FC967DBB81}"/>
    <dgm:cxn modelId="{B957CC2B-4970-4D9D-A77C-4972CCF673F8}" type="presParOf" srcId="{574C4C5B-2990-4571-85EE-211528C779D2}" destId="{BF2B15C1-3E28-42C8-9591-4682E6271715}" srcOrd="0" destOrd="0" presId="urn:microsoft.com/office/officeart/2005/8/layout/vList2"/>
    <dgm:cxn modelId="{9359B055-49FF-496F-A486-84580CD090F1}" type="presParOf" srcId="{574C4C5B-2990-4571-85EE-211528C779D2}" destId="{FE71B368-CCB4-4432-9032-B27EEDAAE6DE}" srcOrd="1" destOrd="0" presId="urn:microsoft.com/office/officeart/2005/8/layout/vList2"/>
    <dgm:cxn modelId="{540B2A69-8303-4293-8828-59CE2135EF8F}" type="presParOf" srcId="{574C4C5B-2990-4571-85EE-211528C779D2}" destId="{4B677227-9AD8-48A5-B7AD-067ECAA6D652}" srcOrd="2" destOrd="0" presId="urn:microsoft.com/office/officeart/2005/8/layout/vList2"/>
    <dgm:cxn modelId="{757A476E-EC11-48B8-9857-AD580549BEA8}" type="presParOf" srcId="{574C4C5B-2990-4571-85EE-211528C779D2}" destId="{0B766513-14B8-4B91-ACE9-D15981FC85DE}" srcOrd="3" destOrd="0" presId="urn:microsoft.com/office/officeart/2005/8/layout/vList2"/>
    <dgm:cxn modelId="{851C034B-459E-4BDD-BDF3-581C34B4298B}" type="presParOf" srcId="{574C4C5B-2990-4571-85EE-211528C779D2}" destId="{94C071C8-7574-4F52-9E1C-336BEB269EE2}" srcOrd="4" destOrd="0" presId="urn:microsoft.com/office/officeart/2005/8/layout/vList2"/>
    <dgm:cxn modelId="{D834C157-6B6E-4035-BA66-8A3538C43DC8}" type="presParOf" srcId="{574C4C5B-2990-4571-85EE-211528C779D2}" destId="{6D80CA54-2066-48D8-986F-FF975CAB1385}" srcOrd="5" destOrd="0" presId="urn:microsoft.com/office/officeart/2005/8/layout/vList2"/>
    <dgm:cxn modelId="{C092753B-19C9-4827-9B81-1456E53C1925}" type="presParOf" srcId="{574C4C5B-2990-4571-85EE-211528C779D2}" destId="{2E84A931-B862-41CB-B546-875866774958}" srcOrd="6" destOrd="0" presId="urn:microsoft.com/office/officeart/2005/8/layout/vList2"/>
    <dgm:cxn modelId="{93068731-2D77-4B6C-9A39-517559351A5B}" type="presParOf" srcId="{574C4C5B-2990-4571-85EE-211528C779D2}" destId="{D68930E7-3A09-402F-9A0D-97A78D231C5E}" srcOrd="7" destOrd="0" presId="urn:microsoft.com/office/officeart/2005/8/layout/vList2"/>
    <dgm:cxn modelId="{D9ED59A0-13B2-44D6-9993-A375FB2719DC}" type="presParOf" srcId="{574C4C5B-2990-4571-85EE-211528C779D2}" destId="{3C46DC29-BED8-4162-A166-7BF0EE6CF7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A899DE-C0BA-4B05-BFF2-A5C1BD568783}" type="doc">
      <dgm:prSet loTypeId="urn:microsoft.com/office/officeart/2008/layout/PictureStrip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E589C-79A5-4D51-8972-0BC14256D50C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содержание ребенка в семье опекуна, приемной семье.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Количество получателей 149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7 805  т. руб. исполнено  13 955 т. руб. , 100 % 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82A33-6F40-4375-91B3-280DFB4A2D7E}" type="parTrans" cxnId="{3882D281-FD3E-47C7-88FF-9A47DDB59EB0}">
      <dgm:prSet/>
      <dgm:spPr/>
      <dgm:t>
        <a:bodyPr/>
        <a:lstStyle/>
        <a:p>
          <a:endParaRPr lang="ru-RU" sz="1600"/>
        </a:p>
      </dgm:t>
    </dgm:pt>
    <dgm:pt modelId="{BFB6B78C-0F24-47AD-9A17-76C2B8A5DF3F}" type="sibTrans" cxnId="{3882D281-FD3E-47C7-88FF-9A47DDB59EB0}">
      <dgm:prSet/>
      <dgm:spPr/>
      <dgm:t>
        <a:bodyPr/>
        <a:lstStyle/>
        <a:p>
          <a:endParaRPr lang="ru-RU" sz="1600"/>
        </a:p>
      </dgm:t>
    </dgm:pt>
    <dgm:pt modelId="{0B5D5267-B46D-4B97-9926-5E315C947397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Вознаграждение, причитающееся приемному родителю 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 84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13 192 руб.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13 298 т.руб.,100%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0717A-74EC-47AA-ABDC-677A8F3D4249}" type="parTrans" cxnId="{19889856-7310-4428-A5B1-52B0223FC5F1}">
      <dgm:prSet/>
      <dgm:spPr/>
      <dgm:t>
        <a:bodyPr/>
        <a:lstStyle/>
        <a:p>
          <a:endParaRPr lang="ru-RU" sz="1600"/>
        </a:p>
      </dgm:t>
    </dgm:pt>
    <dgm:pt modelId="{96B246DC-E52A-416B-9B8B-1B1399886EB8}" type="sibTrans" cxnId="{19889856-7310-4428-A5B1-52B0223FC5F1}">
      <dgm:prSet/>
      <dgm:spPr/>
      <dgm:t>
        <a:bodyPr/>
        <a:lstStyle/>
        <a:p>
          <a:endParaRPr lang="ru-RU" sz="1600"/>
        </a:p>
      </dgm:t>
    </dgm:pt>
    <dgm:pt modelId="{A68CF303-834F-4DF8-81DD-337D341B9FFD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при всех формах при всех формах устройства детей, лишенных родительского попечения, в семью </a:t>
          </a:r>
          <a:endParaRPr lang="ru-RU" sz="1400" b="1" dirty="0" smtClean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 10</a:t>
          </a:r>
        </a:p>
        <a:p>
          <a:pPr algn="ctr"/>
          <a:r>
            <a:rPr lang="ru-RU" sz="1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на 1 получателя 22 720 р.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 373,5 т. руб. , исполнено  227,2 т. руб.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1F4F5-BB31-4DAF-AF93-90A65CD6FCF2}" type="parTrans" cxnId="{E0A73DD7-19CA-480D-83B2-738F69CF1DC4}">
      <dgm:prSet/>
      <dgm:spPr/>
      <dgm:t>
        <a:bodyPr/>
        <a:lstStyle/>
        <a:p>
          <a:endParaRPr lang="ru-RU" sz="1600"/>
        </a:p>
      </dgm:t>
    </dgm:pt>
    <dgm:pt modelId="{8B2831A9-B8D1-4925-8181-188F3EFAC6C1}" type="sibTrans" cxnId="{E0A73DD7-19CA-480D-83B2-738F69CF1DC4}">
      <dgm:prSet/>
      <dgm:spPr/>
      <dgm:t>
        <a:bodyPr/>
        <a:lstStyle/>
        <a:p>
          <a:endParaRPr lang="ru-RU" sz="1600"/>
        </a:p>
      </dgm:t>
    </dgm:pt>
    <dgm:pt modelId="{56061000-5777-49CC-8EB4-3705121A1A9F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жилых помещений  для детей сирот  и детей, оставшихся без попечения родителей </a:t>
          </a:r>
          <a:endParaRPr lang="ru-RU" sz="1600" b="1" dirty="0" smtClean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(44 получателя)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17 438 т. руб.</a:t>
          </a:r>
        </a:p>
        <a:p>
          <a:pPr algn="ctr"/>
          <a:r>
            <a:rPr lang="ru-RU" sz="16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16 925т. руб., или 97 %</a:t>
          </a:r>
          <a:endParaRPr lang="ru-RU" sz="16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48F87-E8E7-42FC-91D7-68D4B5A8C2C3}" type="parTrans" cxnId="{66B6BFC7-AB09-4B29-984A-097818386DD9}">
      <dgm:prSet/>
      <dgm:spPr/>
      <dgm:t>
        <a:bodyPr/>
        <a:lstStyle/>
        <a:p>
          <a:endParaRPr lang="ru-RU" sz="1600"/>
        </a:p>
      </dgm:t>
    </dgm:pt>
    <dgm:pt modelId="{FC325A70-4729-4A63-A0DF-C02452F50C46}" type="sibTrans" cxnId="{66B6BFC7-AB09-4B29-984A-097818386DD9}">
      <dgm:prSet/>
      <dgm:spPr/>
      <dgm:t>
        <a:bodyPr/>
        <a:lstStyle/>
        <a:p>
          <a:endParaRPr lang="ru-RU" sz="1600"/>
        </a:p>
      </dgm:t>
    </dgm:pt>
    <dgm:pt modelId="{17BEAEB8-F5AD-4D2A-AC4A-3A7041240BAA}" type="pres">
      <dgm:prSet presAssocID="{36A899DE-C0BA-4B05-BFF2-A5C1BD5687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9CC07-BD47-4DA4-AC1C-F84A34268123}" type="pres">
      <dgm:prSet presAssocID="{1AAE589C-79A5-4D51-8972-0BC14256D50C}" presName="composite" presStyleCnt="0"/>
      <dgm:spPr/>
    </dgm:pt>
    <dgm:pt modelId="{B8EAC538-D2A3-468C-8344-00CDA10C6D79}" type="pres">
      <dgm:prSet presAssocID="{1AAE589C-79A5-4D51-8972-0BC14256D50C}" presName="rect1" presStyleLbl="trAlignAcc1" presStyleIdx="0" presStyleCnt="4" custScaleX="191066" custScaleY="141665" custLinFactNeighborX="40369" custLinFactNeighborY="-2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00418-24DC-495E-834E-9DAA23AC38E4}" type="pres">
      <dgm:prSet presAssocID="{1AAE589C-79A5-4D51-8972-0BC14256D50C}" presName="rect2" presStyleLbl="fgImgPlace1" presStyleIdx="0" presStyleCnt="4" custScaleX="130168" custScaleY="85619" custLinFactX="-68732" custLinFactNeighborX="-100000" custLinFactNeighborY="-14277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gm:spPr>
      <dgm:t>
        <a:bodyPr/>
        <a:lstStyle/>
        <a:p>
          <a:endParaRPr lang="ru-RU"/>
        </a:p>
      </dgm:t>
    </dgm:pt>
    <dgm:pt modelId="{8DFC963A-8B04-47EF-8DBD-C6DC3C0D7D56}" type="pres">
      <dgm:prSet presAssocID="{BFB6B78C-0F24-47AD-9A17-76C2B8A5DF3F}" presName="sibTrans" presStyleCnt="0"/>
      <dgm:spPr/>
    </dgm:pt>
    <dgm:pt modelId="{E2200A71-A6E3-4A45-8AEE-B2BF9F5C54C9}" type="pres">
      <dgm:prSet presAssocID="{0B5D5267-B46D-4B97-9926-5E315C947397}" presName="composite" presStyleCnt="0"/>
      <dgm:spPr/>
    </dgm:pt>
    <dgm:pt modelId="{A02ED168-C91C-44B4-98DC-FBBE2DAB90EA}" type="pres">
      <dgm:prSet presAssocID="{0B5D5267-B46D-4B97-9926-5E315C947397}" presName="rect1" presStyleLbl="trAlignAcc1" presStyleIdx="1" presStyleCnt="4" custScaleX="195669" custScaleY="121272" custLinFactNeighborX="26903" custLinFactNeighborY="-13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2ED71-A811-45C4-98EB-F3ED9797FA9F}" type="pres">
      <dgm:prSet presAssocID="{0B5D5267-B46D-4B97-9926-5E315C947397}" presName="rect2" presStyleLbl="fgImgPlace1" presStyleIdx="1" presStyleCnt="4" custScaleX="139182" custScaleY="83667" custLinFactX="-94957" custLinFactNeighborX="-100000" custLinFactNeighborY="-1270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gm:spPr>
      <dgm:t>
        <a:bodyPr/>
        <a:lstStyle/>
        <a:p>
          <a:endParaRPr lang="ru-RU"/>
        </a:p>
      </dgm:t>
    </dgm:pt>
    <dgm:pt modelId="{7437D78B-C47F-4F8B-8E36-3A2CF62336B1}" type="pres">
      <dgm:prSet presAssocID="{96B246DC-E52A-416B-9B8B-1B1399886EB8}" presName="sibTrans" presStyleCnt="0"/>
      <dgm:spPr/>
    </dgm:pt>
    <dgm:pt modelId="{5AB89F13-37A3-4EB3-A7E9-09A851D241B9}" type="pres">
      <dgm:prSet presAssocID="{A68CF303-834F-4DF8-81DD-337D341B9FFD}" presName="composite" presStyleCnt="0"/>
      <dgm:spPr/>
    </dgm:pt>
    <dgm:pt modelId="{79847875-8BE7-47E5-9F07-15E096361192}" type="pres">
      <dgm:prSet presAssocID="{A68CF303-834F-4DF8-81DD-337D341B9FFD}" presName="rect1" presStyleLbl="trAlignAcc1" presStyleIdx="2" presStyleCnt="4" custScaleX="198368" custScaleY="154749" custLinFactNeighborX="21636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A738D-0A2F-4869-A353-DAA03454649C}" type="pres">
      <dgm:prSet presAssocID="{A68CF303-834F-4DF8-81DD-337D341B9FFD}" presName="rect2" presStyleLbl="fgImgPlace1" presStyleIdx="2" presStyleCnt="4" custScaleX="157338" custScaleY="68576" custLinFactX="-100000" custLinFactNeighborX="-136990" custLinFactNeighborY="-681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gm:spPr>
      <dgm:t>
        <a:bodyPr/>
        <a:lstStyle/>
        <a:p>
          <a:endParaRPr lang="ru-RU"/>
        </a:p>
      </dgm:t>
    </dgm:pt>
    <dgm:pt modelId="{6B844B52-358A-4D5C-9E4A-625864F24684}" type="pres">
      <dgm:prSet presAssocID="{8B2831A9-B8D1-4925-8181-188F3EFAC6C1}" presName="sibTrans" presStyleCnt="0"/>
      <dgm:spPr/>
    </dgm:pt>
    <dgm:pt modelId="{276B05D3-4D3D-4BE5-9B75-D7D8B24568D9}" type="pres">
      <dgm:prSet presAssocID="{56061000-5777-49CC-8EB4-3705121A1A9F}" presName="composite" presStyleCnt="0"/>
      <dgm:spPr/>
    </dgm:pt>
    <dgm:pt modelId="{60139F33-672F-418A-8EB0-7F09B7AFC3CC}" type="pres">
      <dgm:prSet presAssocID="{56061000-5777-49CC-8EB4-3705121A1A9F}" presName="rect1" presStyleLbl="trAlignAcc1" presStyleIdx="3" presStyleCnt="4" custScaleX="186892" custScaleY="137032" custLinFactNeighborX="25997" custLinFactNeighborY="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1778-18CF-492B-A6C7-E12A55FFE720}" type="pres">
      <dgm:prSet presAssocID="{56061000-5777-49CC-8EB4-3705121A1A9F}" presName="rect2" presStyleLbl="fgImgPlace1" presStyleIdx="3" presStyleCnt="4" custScaleX="179034" custScaleY="117731" custLinFactX="-89292" custLinFactNeighborX="-100000" custLinFactNeighborY="19710"/>
      <dgm:spPr>
        <a:blipFill rotWithShape="1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gm:spPr>
      <dgm:t>
        <a:bodyPr/>
        <a:lstStyle/>
        <a:p>
          <a:endParaRPr lang="ru-RU"/>
        </a:p>
      </dgm:t>
    </dgm:pt>
  </dgm:ptLst>
  <dgm:cxnLst>
    <dgm:cxn modelId="{E0A73DD7-19CA-480D-83B2-738F69CF1DC4}" srcId="{36A899DE-C0BA-4B05-BFF2-A5C1BD568783}" destId="{A68CF303-834F-4DF8-81DD-337D341B9FFD}" srcOrd="2" destOrd="0" parTransId="{5EC1F4F5-BB31-4DAF-AF93-90A65CD6FCF2}" sibTransId="{8B2831A9-B8D1-4925-8181-188F3EFAC6C1}"/>
    <dgm:cxn modelId="{16AB7A62-24D8-425A-BE3F-D2F6171D8C1E}" type="presOf" srcId="{A68CF303-834F-4DF8-81DD-337D341B9FFD}" destId="{79847875-8BE7-47E5-9F07-15E096361192}" srcOrd="0" destOrd="0" presId="urn:microsoft.com/office/officeart/2008/layout/PictureStrips"/>
    <dgm:cxn modelId="{5539B1E5-9847-49E2-8D87-47834418C6FC}" type="presOf" srcId="{0B5D5267-B46D-4B97-9926-5E315C947397}" destId="{A02ED168-C91C-44B4-98DC-FBBE2DAB90EA}" srcOrd="0" destOrd="0" presId="urn:microsoft.com/office/officeart/2008/layout/PictureStrips"/>
    <dgm:cxn modelId="{66B6BFC7-AB09-4B29-984A-097818386DD9}" srcId="{36A899DE-C0BA-4B05-BFF2-A5C1BD568783}" destId="{56061000-5777-49CC-8EB4-3705121A1A9F}" srcOrd="3" destOrd="0" parTransId="{CAB48F87-E8E7-42FC-91D7-68D4B5A8C2C3}" sibTransId="{FC325A70-4729-4A63-A0DF-C02452F50C46}"/>
    <dgm:cxn modelId="{9B468940-F771-4F4B-B753-4C23CEA4C5D8}" type="presOf" srcId="{36A899DE-C0BA-4B05-BFF2-A5C1BD568783}" destId="{17BEAEB8-F5AD-4D2A-AC4A-3A7041240BAA}" srcOrd="0" destOrd="0" presId="urn:microsoft.com/office/officeart/2008/layout/PictureStrips"/>
    <dgm:cxn modelId="{422C8055-8BE2-4519-BF67-799AE6A72AEB}" type="presOf" srcId="{1AAE589C-79A5-4D51-8972-0BC14256D50C}" destId="{B8EAC538-D2A3-468C-8344-00CDA10C6D79}" srcOrd="0" destOrd="0" presId="urn:microsoft.com/office/officeart/2008/layout/PictureStrips"/>
    <dgm:cxn modelId="{3882D281-FD3E-47C7-88FF-9A47DDB59EB0}" srcId="{36A899DE-C0BA-4B05-BFF2-A5C1BD568783}" destId="{1AAE589C-79A5-4D51-8972-0BC14256D50C}" srcOrd="0" destOrd="0" parTransId="{B9C82A33-6F40-4375-91B3-280DFB4A2D7E}" sibTransId="{BFB6B78C-0F24-47AD-9A17-76C2B8A5DF3F}"/>
    <dgm:cxn modelId="{19889856-7310-4428-A5B1-52B0223FC5F1}" srcId="{36A899DE-C0BA-4B05-BFF2-A5C1BD568783}" destId="{0B5D5267-B46D-4B97-9926-5E315C947397}" srcOrd="1" destOrd="0" parTransId="{B190717A-74EC-47AA-ABDC-677A8F3D4249}" sibTransId="{96B246DC-E52A-416B-9B8B-1B1399886EB8}"/>
    <dgm:cxn modelId="{A341F241-D377-417A-983D-057C3199C7E0}" type="presOf" srcId="{56061000-5777-49CC-8EB4-3705121A1A9F}" destId="{60139F33-672F-418A-8EB0-7F09B7AFC3CC}" srcOrd="0" destOrd="0" presId="urn:microsoft.com/office/officeart/2008/layout/PictureStrips"/>
    <dgm:cxn modelId="{263BD0A3-148B-416F-85BC-7FD932F3154A}" type="presParOf" srcId="{17BEAEB8-F5AD-4D2A-AC4A-3A7041240BAA}" destId="{07F9CC07-BD47-4DA4-AC1C-F84A34268123}" srcOrd="0" destOrd="0" presId="urn:microsoft.com/office/officeart/2008/layout/PictureStrips"/>
    <dgm:cxn modelId="{903EA8EE-17E7-4AFA-B7E2-255597D65386}" type="presParOf" srcId="{07F9CC07-BD47-4DA4-AC1C-F84A34268123}" destId="{B8EAC538-D2A3-468C-8344-00CDA10C6D79}" srcOrd="0" destOrd="0" presId="urn:microsoft.com/office/officeart/2008/layout/PictureStrips"/>
    <dgm:cxn modelId="{237EF1C6-B3DE-498D-8D59-89C82249AAA2}" type="presParOf" srcId="{07F9CC07-BD47-4DA4-AC1C-F84A34268123}" destId="{9CD00418-24DC-495E-834E-9DAA23AC38E4}" srcOrd="1" destOrd="0" presId="urn:microsoft.com/office/officeart/2008/layout/PictureStrips"/>
    <dgm:cxn modelId="{54A9E49D-7641-4279-A3A4-F2E058CA1DD3}" type="presParOf" srcId="{17BEAEB8-F5AD-4D2A-AC4A-3A7041240BAA}" destId="{8DFC963A-8B04-47EF-8DBD-C6DC3C0D7D56}" srcOrd="1" destOrd="0" presId="urn:microsoft.com/office/officeart/2008/layout/PictureStrips"/>
    <dgm:cxn modelId="{9EFE0202-D752-4661-B78C-58917B17BA2D}" type="presParOf" srcId="{17BEAEB8-F5AD-4D2A-AC4A-3A7041240BAA}" destId="{E2200A71-A6E3-4A45-8AEE-B2BF9F5C54C9}" srcOrd="2" destOrd="0" presId="urn:microsoft.com/office/officeart/2008/layout/PictureStrips"/>
    <dgm:cxn modelId="{615EAE49-6353-4DAF-9399-2CAE7949D97F}" type="presParOf" srcId="{E2200A71-A6E3-4A45-8AEE-B2BF9F5C54C9}" destId="{A02ED168-C91C-44B4-98DC-FBBE2DAB90EA}" srcOrd="0" destOrd="0" presId="urn:microsoft.com/office/officeart/2008/layout/PictureStrips"/>
    <dgm:cxn modelId="{F830CF66-0881-4BD2-9C49-B32B634D5BFA}" type="presParOf" srcId="{E2200A71-A6E3-4A45-8AEE-B2BF9F5C54C9}" destId="{F072ED71-A811-45C4-98EB-F3ED9797FA9F}" srcOrd="1" destOrd="0" presId="urn:microsoft.com/office/officeart/2008/layout/PictureStrips"/>
    <dgm:cxn modelId="{79C06B1A-32C0-47E5-830F-772CEC3DC2E9}" type="presParOf" srcId="{17BEAEB8-F5AD-4D2A-AC4A-3A7041240BAA}" destId="{7437D78B-C47F-4F8B-8E36-3A2CF62336B1}" srcOrd="3" destOrd="0" presId="urn:microsoft.com/office/officeart/2008/layout/PictureStrips"/>
    <dgm:cxn modelId="{74D40AE8-282E-4693-9574-3CA112FA3FEB}" type="presParOf" srcId="{17BEAEB8-F5AD-4D2A-AC4A-3A7041240BAA}" destId="{5AB89F13-37A3-4EB3-A7E9-09A851D241B9}" srcOrd="4" destOrd="0" presId="urn:microsoft.com/office/officeart/2008/layout/PictureStrips"/>
    <dgm:cxn modelId="{1F9233A2-7B76-4EB2-9014-5ED3CFE61A08}" type="presParOf" srcId="{5AB89F13-37A3-4EB3-A7E9-09A851D241B9}" destId="{79847875-8BE7-47E5-9F07-15E096361192}" srcOrd="0" destOrd="0" presId="urn:microsoft.com/office/officeart/2008/layout/PictureStrips"/>
    <dgm:cxn modelId="{336FFD0F-51BB-47D8-9359-8A75CDAE49FF}" type="presParOf" srcId="{5AB89F13-37A3-4EB3-A7E9-09A851D241B9}" destId="{9CEA738D-0A2F-4869-A353-DAA03454649C}" srcOrd="1" destOrd="0" presId="urn:microsoft.com/office/officeart/2008/layout/PictureStrips"/>
    <dgm:cxn modelId="{69F22A81-8B04-4954-8BD1-BAE0F0FD7380}" type="presParOf" srcId="{17BEAEB8-F5AD-4D2A-AC4A-3A7041240BAA}" destId="{6B844B52-358A-4D5C-9E4A-625864F24684}" srcOrd="5" destOrd="0" presId="urn:microsoft.com/office/officeart/2008/layout/PictureStrips"/>
    <dgm:cxn modelId="{0EA1FE0B-7157-4044-BDB3-EC0191A7C010}" type="presParOf" srcId="{17BEAEB8-F5AD-4D2A-AC4A-3A7041240BAA}" destId="{276B05D3-4D3D-4BE5-9B75-D7D8B24568D9}" srcOrd="6" destOrd="0" presId="urn:microsoft.com/office/officeart/2008/layout/PictureStrips"/>
    <dgm:cxn modelId="{FF3F9749-15EC-4CA3-972F-9180F049A344}" type="presParOf" srcId="{276B05D3-4D3D-4BE5-9B75-D7D8B24568D9}" destId="{60139F33-672F-418A-8EB0-7F09B7AFC3CC}" srcOrd="0" destOrd="0" presId="urn:microsoft.com/office/officeart/2008/layout/PictureStrips"/>
    <dgm:cxn modelId="{92E1A259-9D07-4922-B104-B1AE656948B9}" type="presParOf" srcId="{276B05D3-4D3D-4BE5-9B75-D7D8B24568D9}" destId="{0D2A1778-18CF-492B-A6C7-E12A55FFE7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B589C-F15B-40C2-BA0C-2D826816CE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F3D29-40F7-4FF8-B95F-1E96AEC5F00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DBFD4-5F0D-411C-92B4-274C59A110EE}" type="parTrans" cxnId="{A90D1B2B-8BD7-499D-A064-C44592462C28}">
      <dgm:prSet/>
      <dgm:spPr/>
      <dgm:t>
        <a:bodyPr/>
        <a:lstStyle/>
        <a:p>
          <a:endParaRPr lang="ru-RU"/>
        </a:p>
      </dgm:t>
    </dgm:pt>
    <dgm:pt modelId="{0FED88E7-1AD0-4856-AB55-4E8D051192A8}" type="sibTrans" cxnId="{A90D1B2B-8BD7-499D-A064-C44592462C28}">
      <dgm:prSet/>
      <dgm:spPr/>
      <dgm:t>
        <a:bodyPr/>
        <a:lstStyle/>
        <a:p>
          <a:endParaRPr lang="ru-RU"/>
        </a:p>
      </dgm:t>
    </dgm:pt>
    <dgm:pt modelId="{3A2491E9-AE0D-4CCE-9451-1B5A346505E8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84 081 </a:t>
          </a:r>
          <a:r>
            <a:rPr lang="ru-RU" sz="24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54D00-7F65-4E43-A656-2ABE6D23C6A0}" type="parTrans" cxnId="{5642C281-81D9-4684-8856-BDA2DFBC7373}">
      <dgm:prSet/>
      <dgm:spPr/>
      <dgm:t>
        <a:bodyPr/>
        <a:lstStyle/>
        <a:p>
          <a:endParaRPr lang="ru-RU"/>
        </a:p>
      </dgm:t>
    </dgm:pt>
    <dgm:pt modelId="{B2CA25F9-6F15-4CE5-AAA4-DF2C3048C51B}" type="sibTrans" cxnId="{5642C281-81D9-4684-8856-BDA2DFBC7373}">
      <dgm:prSet/>
      <dgm:spPr/>
      <dgm:t>
        <a:bodyPr/>
        <a:lstStyle/>
        <a:p>
          <a:endParaRPr lang="ru-RU"/>
        </a:p>
      </dgm:t>
    </dgm:pt>
    <dgm:pt modelId="{A7E209C7-D7D9-4397-857A-1090AF9EBD60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77379-31B0-4D0F-9B7F-8A420BBFADF2}" type="parTrans" cxnId="{13B9935B-6D6E-4525-84FE-51B5C51E55B3}">
      <dgm:prSet/>
      <dgm:spPr/>
      <dgm:t>
        <a:bodyPr/>
        <a:lstStyle/>
        <a:p>
          <a:endParaRPr lang="ru-RU"/>
        </a:p>
      </dgm:t>
    </dgm:pt>
    <dgm:pt modelId="{4886C673-BFA2-42E8-8F6F-ED634B13DDE5}" type="sibTrans" cxnId="{13B9935B-6D6E-4525-84FE-51B5C51E55B3}">
      <dgm:prSet/>
      <dgm:spPr/>
      <dgm:t>
        <a:bodyPr/>
        <a:lstStyle/>
        <a:p>
          <a:endParaRPr lang="ru-RU"/>
        </a:p>
      </dgm:t>
    </dgm:pt>
    <dgm:pt modelId="{69EC13D5-B921-463A-8D6D-03BED8F85B00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102 231 </a:t>
          </a:r>
          <a:r>
            <a:rPr lang="ru-RU" sz="24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9E713-DA71-44B9-A57C-9CD8FE4F4938}" type="parTrans" cxnId="{BFE36BF2-E074-4018-A786-6E1CBC29A8D7}">
      <dgm:prSet/>
      <dgm:spPr/>
      <dgm:t>
        <a:bodyPr/>
        <a:lstStyle/>
        <a:p>
          <a:endParaRPr lang="ru-RU"/>
        </a:p>
      </dgm:t>
    </dgm:pt>
    <dgm:pt modelId="{73B1272E-401F-4B7E-8D0E-0F7460B315AD}" type="sibTrans" cxnId="{BFE36BF2-E074-4018-A786-6E1CBC29A8D7}">
      <dgm:prSet/>
      <dgm:spPr/>
      <dgm:t>
        <a:bodyPr/>
        <a:lstStyle/>
        <a:p>
          <a:endParaRPr lang="ru-RU"/>
        </a:p>
      </dgm:t>
    </dgm:pt>
    <dgm:pt modelId="{F54B84FE-CCD4-4AD9-9563-39316F28BC7E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487BF-8CDE-4E72-90D6-2EB462413B3D}" type="parTrans" cxnId="{06C8CF28-D0EE-4E48-AC1C-2CC604840C42}">
      <dgm:prSet/>
      <dgm:spPr/>
      <dgm:t>
        <a:bodyPr/>
        <a:lstStyle/>
        <a:p>
          <a:endParaRPr lang="ru-RU"/>
        </a:p>
      </dgm:t>
    </dgm:pt>
    <dgm:pt modelId="{CC5352CE-3032-46DA-AC46-E67BC17B925A}" type="sibTrans" cxnId="{06C8CF28-D0EE-4E48-AC1C-2CC604840C42}">
      <dgm:prSet/>
      <dgm:spPr/>
      <dgm:t>
        <a:bodyPr/>
        <a:lstStyle/>
        <a:p>
          <a:endParaRPr lang="ru-RU"/>
        </a:p>
      </dgm:t>
    </dgm:pt>
    <dgm:pt modelId="{2C5467F6-9D84-4F52-B63C-3619EC5607B2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114 862 </a:t>
          </a:r>
          <a:r>
            <a:rPr lang="ru-RU" sz="24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16856-4D1F-491B-ADA7-4B888E0839A5}" type="parTrans" cxnId="{B6CFD1F5-1E4B-4C14-94B2-CF8FD0DAE9C7}">
      <dgm:prSet/>
      <dgm:spPr/>
      <dgm:t>
        <a:bodyPr/>
        <a:lstStyle/>
        <a:p>
          <a:endParaRPr lang="ru-RU"/>
        </a:p>
      </dgm:t>
    </dgm:pt>
    <dgm:pt modelId="{EDB14845-E04F-42BD-947A-A7F8A5E341F9}" type="sibTrans" cxnId="{B6CFD1F5-1E4B-4C14-94B2-CF8FD0DAE9C7}">
      <dgm:prSet/>
      <dgm:spPr/>
      <dgm:t>
        <a:bodyPr/>
        <a:lstStyle/>
        <a:p>
          <a:endParaRPr lang="ru-RU"/>
        </a:p>
      </dgm:t>
    </dgm:pt>
    <dgm:pt modelId="{308B3E65-5910-46D0-8995-BC147BDECD85}" type="pres">
      <dgm:prSet presAssocID="{3D3B589C-F15B-40C2-BA0C-2D826816CE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A0EBD6-15E0-4CBD-AAED-07AAD84DAA4E}" type="pres">
      <dgm:prSet presAssocID="{D19F3D29-40F7-4FF8-B95F-1E96AEC5F002}" presName="horFlow" presStyleCnt="0"/>
      <dgm:spPr/>
    </dgm:pt>
    <dgm:pt modelId="{BA713AE4-9DAC-41BD-8E4C-2D596E218D4A}" type="pres">
      <dgm:prSet presAssocID="{D19F3D29-40F7-4FF8-B95F-1E96AEC5F002}" presName="bigChev" presStyleLbl="node1" presStyleIdx="0" presStyleCnt="3" custLinFactNeighborX="-11636" custLinFactNeighborY="-80"/>
      <dgm:spPr/>
      <dgm:t>
        <a:bodyPr/>
        <a:lstStyle/>
        <a:p>
          <a:endParaRPr lang="ru-RU"/>
        </a:p>
      </dgm:t>
    </dgm:pt>
    <dgm:pt modelId="{C688A4E8-B413-4EC4-994B-523D229CECA6}" type="pres">
      <dgm:prSet presAssocID="{7E254D00-7F65-4E43-A656-2ABE6D23C6A0}" presName="parTrans" presStyleCnt="0"/>
      <dgm:spPr/>
    </dgm:pt>
    <dgm:pt modelId="{EFA20C16-5AFB-4413-9830-43C1F2023C8D}" type="pres">
      <dgm:prSet presAssocID="{3A2491E9-AE0D-4CCE-9451-1B5A346505E8}" presName="node" presStyleLbl="alignAccFollowNode1" presStyleIdx="0" presStyleCnt="3" custScaleX="179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DEFD5-C07C-4B79-870E-FE879C935401}" type="pres">
      <dgm:prSet presAssocID="{D19F3D29-40F7-4FF8-B95F-1E96AEC5F002}" presName="vSp" presStyleCnt="0"/>
      <dgm:spPr/>
    </dgm:pt>
    <dgm:pt modelId="{82D93C39-0CF4-4D2F-AF3C-B2B6468118CC}" type="pres">
      <dgm:prSet presAssocID="{A7E209C7-D7D9-4397-857A-1090AF9EBD60}" presName="horFlow" presStyleCnt="0"/>
      <dgm:spPr/>
    </dgm:pt>
    <dgm:pt modelId="{E5E98981-3846-4AAA-AE6B-8DA6FBDD8E3F}" type="pres">
      <dgm:prSet presAssocID="{A7E209C7-D7D9-4397-857A-1090AF9EBD60}" presName="bigChev" presStyleLbl="node1" presStyleIdx="1" presStyleCnt="3"/>
      <dgm:spPr/>
      <dgm:t>
        <a:bodyPr/>
        <a:lstStyle/>
        <a:p>
          <a:endParaRPr lang="ru-RU"/>
        </a:p>
      </dgm:t>
    </dgm:pt>
    <dgm:pt modelId="{BFD31D20-BB58-4980-85F6-B7FF719C691D}" type="pres">
      <dgm:prSet presAssocID="{1D09E713-DA71-44B9-A57C-9CD8FE4F4938}" presName="parTrans" presStyleCnt="0"/>
      <dgm:spPr/>
    </dgm:pt>
    <dgm:pt modelId="{9C8462A6-299B-47CF-9320-685F5E9E08AC}" type="pres">
      <dgm:prSet presAssocID="{69EC13D5-B921-463A-8D6D-03BED8F85B00}" presName="node" presStyleLbl="alignAccFollowNode1" presStyleIdx="1" presStyleCnt="3" custScaleX="193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99FEB-B881-4F53-A58B-62AF50F7AA9E}" type="pres">
      <dgm:prSet presAssocID="{A7E209C7-D7D9-4397-857A-1090AF9EBD60}" presName="vSp" presStyleCnt="0"/>
      <dgm:spPr/>
    </dgm:pt>
    <dgm:pt modelId="{6738CD6E-D1E4-4694-98A1-99CFC4655214}" type="pres">
      <dgm:prSet presAssocID="{F54B84FE-CCD4-4AD9-9563-39316F28BC7E}" presName="horFlow" presStyleCnt="0"/>
      <dgm:spPr/>
    </dgm:pt>
    <dgm:pt modelId="{399BB3BE-F625-4B23-958C-CBF0A11E6D12}" type="pres">
      <dgm:prSet presAssocID="{F54B84FE-CCD4-4AD9-9563-39316F28BC7E}" presName="bigChev" presStyleLbl="node1" presStyleIdx="2" presStyleCnt="3"/>
      <dgm:spPr/>
      <dgm:t>
        <a:bodyPr/>
        <a:lstStyle/>
        <a:p>
          <a:endParaRPr lang="ru-RU"/>
        </a:p>
      </dgm:t>
    </dgm:pt>
    <dgm:pt modelId="{88853C28-1F4E-4267-AA6D-4D5E89E08E9C}" type="pres">
      <dgm:prSet presAssocID="{F4116856-4D1F-491B-ADA7-4B888E0839A5}" presName="parTrans" presStyleCnt="0"/>
      <dgm:spPr/>
    </dgm:pt>
    <dgm:pt modelId="{2DE080EE-F80D-4228-A6C6-40FF27B97B14}" type="pres">
      <dgm:prSet presAssocID="{2C5467F6-9D84-4F52-B63C-3619EC5607B2}" presName="node" presStyleLbl="alignAccFollowNode1" presStyleIdx="2" presStyleCnt="3" custScaleX="209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D1F5-1E4B-4C14-94B2-CF8FD0DAE9C7}" srcId="{F54B84FE-CCD4-4AD9-9563-39316F28BC7E}" destId="{2C5467F6-9D84-4F52-B63C-3619EC5607B2}" srcOrd="0" destOrd="0" parTransId="{F4116856-4D1F-491B-ADA7-4B888E0839A5}" sibTransId="{EDB14845-E04F-42BD-947A-A7F8A5E341F9}"/>
    <dgm:cxn modelId="{13B9935B-6D6E-4525-84FE-51B5C51E55B3}" srcId="{3D3B589C-F15B-40C2-BA0C-2D826816CEDD}" destId="{A7E209C7-D7D9-4397-857A-1090AF9EBD60}" srcOrd="1" destOrd="0" parTransId="{E9A77379-31B0-4D0F-9B7F-8A420BBFADF2}" sibTransId="{4886C673-BFA2-42E8-8F6F-ED634B13DDE5}"/>
    <dgm:cxn modelId="{BFE36BF2-E074-4018-A786-6E1CBC29A8D7}" srcId="{A7E209C7-D7D9-4397-857A-1090AF9EBD60}" destId="{69EC13D5-B921-463A-8D6D-03BED8F85B00}" srcOrd="0" destOrd="0" parTransId="{1D09E713-DA71-44B9-A57C-9CD8FE4F4938}" sibTransId="{73B1272E-401F-4B7E-8D0E-0F7460B315AD}"/>
    <dgm:cxn modelId="{8EBABA96-84A3-48F6-ACB2-017A2ACEA6D3}" type="presOf" srcId="{D19F3D29-40F7-4FF8-B95F-1E96AEC5F002}" destId="{BA713AE4-9DAC-41BD-8E4C-2D596E218D4A}" srcOrd="0" destOrd="0" presId="urn:microsoft.com/office/officeart/2005/8/layout/lProcess3"/>
    <dgm:cxn modelId="{5642C281-81D9-4684-8856-BDA2DFBC7373}" srcId="{D19F3D29-40F7-4FF8-B95F-1E96AEC5F002}" destId="{3A2491E9-AE0D-4CCE-9451-1B5A346505E8}" srcOrd="0" destOrd="0" parTransId="{7E254D00-7F65-4E43-A656-2ABE6D23C6A0}" sibTransId="{B2CA25F9-6F15-4CE5-AAA4-DF2C3048C51B}"/>
    <dgm:cxn modelId="{A90D1B2B-8BD7-499D-A064-C44592462C28}" srcId="{3D3B589C-F15B-40C2-BA0C-2D826816CEDD}" destId="{D19F3D29-40F7-4FF8-B95F-1E96AEC5F002}" srcOrd="0" destOrd="0" parTransId="{535DBFD4-5F0D-411C-92B4-274C59A110EE}" sibTransId="{0FED88E7-1AD0-4856-AB55-4E8D051192A8}"/>
    <dgm:cxn modelId="{0AE26AC7-816E-49A1-9904-03B585E050B7}" type="presOf" srcId="{F54B84FE-CCD4-4AD9-9563-39316F28BC7E}" destId="{399BB3BE-F625-4B23-958C-CBF0A11E6D12}" srcOrd="0" destOrd="0" presId="urn:microsoft.com/office/officeart/2005/8/layout/lProcess3"/>
    <dgm:cxn modelId="{B581C6FA-92E4-41B7-A864-A8C723B27194}" type="presOf" srcId="{3A2491E9-AE0D-4CCE-9451-1B5A346505E8}" destId="{EFA20C16-5AFB-4413-9830-43C1F2023C8D}" srcOrd="0" destOrd="0" presId="urn:microsoft.com/office/officeart/2005/8/layout/lProcess3"/>
    <dgm:cxn modelId="{06C8CF28-D0EE-4E48-AC1C-2CC604840C42}" srcId="{3D3B589C-F15B-40C2-BA0C-2D826816CEDD}" destId="{F54B84FE-CCD4-4AD9-9563-39316F28BC7E}" srcOrd="2" destOrd="0" parTransId="{284487BF-8CDE-4E72-90D6-2EB462413B3D}" sibTransId="{CC5352CE-3032-46DA-AC46-E67BC17B925A}"/>
    <dgm:cxn modelId="{3029DFE0-AB77-4122-B544-E0B3E93ACA15}" type="presOf" srcId="{3D3B589C-F15B-40C2-BA0C-2D826816CEDD}" destId="{308B3E65-5910-46D0-8995-BC147BDECD85}" srcOrd="0" destOrd="0" presId="urn:microsoft.com/office/officeart/2005/8/layout/lProcess3"/>
    <dgm:cxn modelId="{18E09DAE-D173-4A1F-B1C4-AF2EFFB431F5}" type="presOf" srcId="{A7E209C7-D7D9-4397-857A-1090AF9EBD60}" destId="{E5E98981-3846-4AAA-AE6B-8DA6FBDD8E3F}" srcOrd="0" destOrd="0" presId="urn:microsoft.com/office/officeart/2005/8/layout/lProcess3"/>
    <dgm:cxn modelId="{62F8F1C8-0DE3-4855-86DB-7C3B3C1C39A9}" type="presOf" srcId="{69EC13D5-B921-463A-8D6D-03BED8F85B00}" destId="{9C8462A6-299B-47CF-9320-685F5E9E08AC}" srcOrd="0" destOrd="0" presId="urn:microsoft.com/office/officeart/2005/8/layout/lProcess3"/>
    <dgm:cxn modelId="{4D04EE15-7BC0-460E-B3CB-021C3D36009B}" type="presOf" srcId="{2C5467F6-9D84-4F52-B63C-3619EC5607B2}" destId="{2DE080EE-F80D-4228-A6C6-40FF27B97B14}" srcOrd="0" destOrd="0" presId="urn:microsoft.com/office/officeart/2005/8/layout/lProcess3"/>
    <dgm:cxn modelId="{DC749DA1-FDBB-4B06-9F54-BD9E34C3B30B}" type="presParOf" srcId="{308B3E65-5910-46D0-8995-BC147BDECD85}" destId="{43A0EBD6-15E0-4CBD-AAED-07AAD84DAA4E}" srcOrd="0" destOrd="0" presId="urn:microsoft.com/office/officeart/2005/8/layout/lProcess3"/>
    <dgm:cxn modelId="{265AE735-CDD0-47CF-A81F-A46A4930A5BD}" type="presParOf" srcId="{43A0EBD6-15E0-4CBD-AAED-07AAD84DAA4E}" destId="{BA713AE4-9DAC-41BD-8E4C-2D596E218D4A}" srcOrd="0" destOrd="0" presId="urn:microsoft.com/office/officeart/2005/8/layout/lProcess3"/>
    <dgm:cxn modelId="{74487C1A-4DC6-401D-810C-4EBAD0AF6763}" type="presParOf" srcId="{43A0EBD6-15E0-4CBD-AAED-07AAD84DAA4E}" destId="{C688A4E8-B413-4EC4-994B-523D229CECA6}" srcOrd="1" destOrd="0" presId="urn:microsoft.com/office/officeart/2005/8/layout/lProcess3"/>
    <dgm:cxn modelId="{8FC4E5AF-ED40-40B1-A378-40BBD69A32FA}" type="presParOf" srcId="{43A0EBD6-15E0-4CBD-AAED-07AAD84DAA4E}" destId="{EFA20C16-5AFB-4413-9830-43C1F2023C8D}" srcOrd="2" destOrd="0" presId="urn:microsoft.com/office/officeart/2005/8/layout/lProcess3"/>
    <dgm:cxn modelId="{403F80DB-6522-494A-BFB6-D7FA847E84EA}" type="presParOf" srcId="{308B3E65-5910-46D0-8995-BC147BDECD85}" destId="{8A6DEFD5-C07C-4B79-870E-FE879C935401}" srcOrd="1" destOrd="0" presId="urn:microsoft.com/office/officeart/2005/8/layout/lProcess3"/>
    <dgm:cxn modelId="{5A3A784E-15B2-43F5-9618-9E9FC150B66D}" type="presParOf" srcId="{308B3E65-5910-46D0-8995-BC147BDECD85}" destId="{82D93C39-0CF4-4D2F-AF3C-B2B6468118CC}" srcOrd="2" destOrd="0" presId="urn:microsoft.com/office/officeart/2005/8/layout/lProcess3"/>
    <dgm:cxn modelId="{23B283E5-E2C4-40F0-9233-6A79C6C6B8F0}" type="presParOf" srcId="{82D93C39-0CF4-4D2F-AF3C-B2B6468118CC}" destId="{E5E98981-3846-4AAA-AE6B-8DA6FBDD8E3F}" srcOrd="0" destOrd="0" presId="urn:microsoft.com/office/officeart/2005/8/layout/lProcess3"/>
    <dgm:cxn modelId="{C88711BD-BC51-407D-9DFD-E90116595135}" type="presParOf" srcId="{82D93C39-0CF4-4D2F-AF3C-B2B6468118CC}" destId="{BFD31D20-BB58-4980-85F6-B7FF719C691D}" srcOrd="1" destOrd="0" presId="urn:microsoft.com/office/officeart/2005/8/layout/lProcess3"/>
    <dgm:cxn modelId="{E0F7D552-70D2-4812-B064-245AC03C026F}" type="presParOf" srcId="{82D93C39-0CF4-4D2F-AF3C-B2B6468118CC}" destId="{9C8462A6-299B-47CF-9320-685F5E9E08AC}" srcOrd="2" destOrd="0" presId="urn:microsoft.com/office/officeart/2005/8/layout/lProcess3"/>
    <dgm:cxn modelId="{5BC8AE9A-FE8A-481D-B5CD-833E957EC04E}" type="presParOf" srcId="{308B3E65-5910-46D0-8995-BC147BDECD85}" destId="{79899FEB-B881-4F53-A58B-62AF50F7AA9E}" srcOrd="3" destOrd="0" presId="urn:microsoft.com/office/officeart/2005/8/layout/lProcess3"/>
    <dgm:cxn modelId="{EC818F92-B764-4E95-9B5F-AD6DD6CD97B7}" type="presParOf" srcId="{308B3E65-5910-46D0-8995-BC147BDECD85}" destId="{6738CD6E-D1E4-4694-98A1-99CFC4655214}" srcOrd="4" destOrd="0" presId="urn:microsoft.com/office/officeart/2005/8/layout/lProcess3"/>
    <dgm:cxn modelId="{6B2B25B4-B23B-4D27-A338-930FFE5E02A6}" type="presParOf" srcId="{6738CD6E-D1E4-4694-98A1-99CFC4655214}" destId="{399BB3BE-F625-4B23-958C-CBF0A11E6D12}" srcOrd="0" destOrd="0" presId="urn:microsoft.com/office/officeart/2005/8/layout/lProcess3"/>
    <dgm:cxn modelId="{32995384-7F8D-48DA-AEA7-C8F38E4D3A15}" type="presParOf" srcId="{6738CD6E-D1E4-4694-98A1-99CFC4655214}" destId="{88853C28-1F4E-4267-AA6D-4D5E89E08E9C}" srcOrd="1" destOrd="0" presId="urn:microsoft.com/office/officeart/2005/8/layout/lProcess3"/>
    <dgm:cxn modelId="{F9372015-F536-4881-BA73-A46356B4D11D}" type="presParOf" srcId="{6738CD6E-D1E4-4694-98A1-99CFC4655214}" destId="{2DE080EE-F80D-4228-A6C6-40FF27B97B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73 367,5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90 586,2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4970393F-FBB8-46F9-9D4B-9866DBE7983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34,39%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33D19-A327-45BF-ADBD-3F6B94E8BF95}" type="parTrans" cxnId="{D3FD0499-974E-4510-A896-DCF6F2C4A5A8}">
      <dgm:prSet/>
      <dgm:spPr/>
      <dgm:t>
        <a:bodyPr/>
        <a:lstStyle/>
        <a:p>
          <a:endParaRPr lang="ru-RU"/>
        </a:p>
      </dgm:t>
    </dgm:pt>
    <dgm:pt modelId="{AD1065F2-EB3C-40AE-8BEB-32F84D098DE5}" type="sibTrans" cxnId="{D3FD0499-974E-4510-A896-DCF6F2C4A5A8}">
      <dgm:prSet/>
      <dgm:spPr/>
      <dgm:t>
        <a:bodyPr/>
        <a:lstStyle/>
        <a:p>
          <a:endParaRPr lang="ru-RU"/>
        </a:p>
      </dgm:t>
    </dgm:pt>
    <dgm:pt modelId="{85EF7803-86A0-4F07-AA6D-9D542333DD6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      40,42 %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F4C09-7F96-4DFD-8666-28AA0D1F07D8}" type="parTrans" cxnId="{79414468-26BC-4F3D-998C-E3A6560AABB2}">
      <dgm:prSet/>
      <dgm:spPr/>
      <dgm:t>
        <a:bodyPr/>
        <a:lstStyle/>
        <a:p>
          <a:endParaRPr lang="ru-RU"/>
        </a:p>
      </dgm:t>
    </dgm:pt>
    <dgm:pt modelId="{80D25011-6403-4AEF-B126-EC88D94A2EA0}" type="sibTrans" cxnId="{79414468-26BC-4F3D-998C-E3A6560AABB2}">
      <dgm:prSet/>
      <dgm:spPr/>
      <dgm:t>
        <a:bodyPr/>
        <a:lstStyle/>
        <a:p>
          <a:endParaRPr lang="ru-RU"/>
        </a:p>
      </dgm:t>
    </dgm:pt>
    <dgm:pt modelId="{4958A1BC-63D8-44E8-986F-E975DD2A6FF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49,39 %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CCB7D-B1A4-4746-806A-A45952818F2E}" type="parTrans" cxnId="{4B9CC5D5-EB22-4597-8493-B9B4B9DD171F}">
      <dgm:prSet/>
      <dgm:spPr/>
      <dgm:t>
        <a:bodyPr/>
        <a:lstStyle/>
        <a:p>
          <a:endParaRPr lang="ru-RU"/>
        </a:p>
      </dgm:t>
    </dgm:pt>
    <dgm:pt modelId="{E0E7F91D-D71B-4613-8153-B5F0D57CC6D2}" type="sibTrans" cxnId="{4B9CC5D5-EB22-4597-8493-B9B4B9DD171F}">
      <dgm:prSet/>
      <dgm:spPr/>
      <dgm:t>
        <a:bodyPr/>
        <a:lstStyle/>
        <a:p>
          <a:endParaRPr lang="ru-RU"/>
        </a:p>
      </dgm:t>
    </dgm:pt>
    <dgm:pt modelId="{C0C89F3A-109B-4E29-8F74-DD8AEC45E23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40,61 %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02E40-9EF3-430C-9910-C81498266146}" type="parTrans" cxnId="{DCAFD3DD-2354-4A62-80E0-C00C23C181D3}">
      <dgm:prSet/>
      <dgm:spPr/>
      <dgm:t>
        <a:bodyPr/>
        <a:lstStyle/>
        <a:p>
          <a:endParaRPr lang="ru-RU"/>
        </a:p>
      </dgm:t>
    </dgm:pt>
    <dgm:pt modelId="{AC97A32D-2089-46AE-BB85-00DAF224D8D2}" type="sibTrans" cxnId="{DCAFD3DD-2354-4A62-80E0-C00C23C181D3}">
      <dgm:prSet/>
      <dgm:spPr/>
      <dgm:t>
        <a:bodyPr/>
        <a:lstStyle/>
        <a:p>
          <a:endParaRPr lang="ru-RU"/>
        </a:p>
      </dgm:t>
    </dgm:pt>
    <dgm:pt modelId="{BABF881B-F86D-461E-9110-83C8BC40D74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       в РБ 55,42 %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1126D-1744-4AAB-A572-2C2FF5611F76}" type="parTrans" cxnId="{1819E5A2-32FC-4FAD-8763-9446FD5D091A}">
      <dgm:prSet/>
      <dgm:spPr/>
      <dgm:t>
        <a:bodyPr/>
        <a:lstStyle/>
        <a:p>
          <a:endParaRPr lang="ru-RU"/>
        </a:p>
      </dgm:t>
    </dgm:pt>
    <dgm:pt modelId="{EE45A91A-BCF0-454C-A133-37E81E78C7FF}" type="sibTrans" cxnId="{1819E5A2-32FC-4FAD-8763-9446FD5D091A}">
      <dgm:prSet/>
      <dgm:spPr/>
      <dgm:t>
        <a:bodyPr/>
        <a:lstStyle/>
        <a:p>
          <a:endParaRPr lang="ru-RU"/>
        </a:p>
      </dgm:t>
    </dgm:pt>
    <dgm:pt modelId="{C76CF996-5824-4681-AFD2-0DE5903DC6B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34,58 %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1D6BE-9CD3-4CC4-A974-1361AEA51EF3}" type="parTrans" cxnId="{28D8340C-A6FA-434D-8D93-FEAD22C9E495}">
      <dgm:prSet/>
      <dgm:spPr/>
      <dgm:t>
        <a:bodyPr/>
        <a:lstStyle/>
        <a:p>
          <a:endParaRPr lang="ru-RU"/>
        </a:p>
      </dgm:t>
    </dgm:pt>
    <dgm:pt modelId="{F79F916E-F5BB-44D2-BA56-88C7FE5AED0F}" type="sibTrans" cxnId="{28D8340C-A6FA-434D-8D93-FEAD22C9E495}">
      <dgm:prSet/>
      <dgm:spPr/>
      <dgm:t>
        <a:bodyPr/>
        <a:lstStyle/>
        <a:p>
          <a:endParaRPr lang="ru-RU"/>
        </a:p>
      </dgm:t>
    </dgm:pt>
    <dgm:pt modelId="{A8843B65-7A62-43A9-9A31-86C700ACAAE4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/>
      </dgm:spPr>
      <dgm:t>
        <a:bodyPr/>
        <a:lstStyle/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>
          <a:pPr algn="ctr"/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102 771,4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536DD-82FC-4BD3-96A4-AA7DCDB16D48}" type="parTrans" cxnId="{3424D22B-0F19-44E4-B360-34BCC1511ADB}">
      <dgm:prSet/>
      <dgm:spPr/>
      <dgm:t>
        <a:bodyPr/>
        <a:lstStyle/>
        <a:p>
          <a:endParaRPr lang="ru-RU"/>
        </a:p>
      </dgm:t>
    </dgm:pt>
    <dgm:pt modelId="{B84EF41A-E740-4418-A5FA-CE8ABBE609B4}" type="sibTrans" cxnId="{3424D22B-0F19-44E4-B360-34BCC1511ADB}">
      <dgm:prSet/>
      <dgm:spPr/>
      <dgm:t>
        <a:bodyPr/>
        <a:lstStyle/>
        <a:p>
          <a:endParaRPr lang="ru-RU"/>
        </a:p>
      </dgm:t>
    </dgm:pt>
    <dgm:pt modelId="{FDD579B0-CAAA-4366-B3F4-4D0C7C820D13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43,06 %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4712C-F3DD-4167-8AD0-80514651F216}" type="parTrans" cxnId="{8F8882A7-BEB4-4CA1-91DF-34B8CE074162}">
      <dgm:prSet/>
      <dgm:spPr/>
      <dgm:t>
        <a:bodyPr/>
        <a:lstStyle/>
        <a:p>
          <a:endParaRPr lang="ru-RU"/>
        </a:p>
      </dgm:t>
    </dgm:pt>
    <dgm:pt modelId="{A0242571-61B5-4DA4-BB9D-D6607304F488}" type="sibTrans" cxnId="{8F8882A7-BEB4-4CA1-91DF-34B8CE074162}">
      <dgm:prSet/>
      <dgm:spPr/>
      <dgm:t>
        <a:bodyPr/>
        <a:lstStyle/>
        <a:p>
          <a:endParaRPr lang="ru-RU"/>
        </a:p>
      </dgm:t>
    </dgm:pt>
    <dgm:pt modelId="{18E924D7-3C2B-4342-B340-0E205788029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58,06 %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5841-251C-4F44-BF23-E3C6FF6A868E}" type="parTrans" cxnId="{34160DE2-54F6-44C8-8E72-BC61942EC264}">
      <dgm:prSet/>
      <dgm:spPr/>
      <dgm:t>
        <a:bodyPr/>
        <a:lstStyle/>
        <a:p>
          <a:endParaRPr lang="ru-RU"/>
        </a:p>
      </dgm:t>
    </dgm:pt>
    <dgm:pt modelId="{62357EA1-A1E1-49B8-AACB-859D221851CC}" type="sibTrans" cxnId="{34160DE2-54F6-44C8-8E72-BC61942EC264}">
      <dgm:prSet/>
      <dgm:spPr/>
      <dgm:t>
        <a:bodyPr/>
        <a:lstStyle/>
        <a:p>
          <a:endParaRPr lang="ru-RU"/>
        </a:p>
      </dgm:t>
    </dgm:pt>
    <dgm:pt modelId="{30444C8C-5D62-450A-B6B4-31162FD39C2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41,94 %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B121C-45A8-4E02-B92E-7A6B5F1FDCE8}" type="parTrans" cxnId="{EAF12651-6F8E-4589-8391-7C3C9088927A}">
      <dgm:prSet/>
      <dgm:spPr/>
      <dgm:t>
        <a:bodyPr/>
        <a:lstStyle/>
        <a:p>
          <a:endParaRPr lang="ru-RU"/>
        </a:p>
      </dgm:t>
    </dgm:pt>
    <dgm:pt modelId="{01E17828-B699-4530-B097-456F5A19CC24}" type="sibTrans" cxnId="{EAF12651-6F8E-4589-8391-7C3C9088927A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21199-FE66-47DE-8236-CC0D2BFBFCE5}" type="pres">
      <dgm:prSet presAssocID="{36205BDF-C8B7-4349-B35B-1424B5B71CF9}" presName="composite" presStyleCnt="0"/>
      <dgm:spPr/>
    </dgm:pt>
    <dgm:pt modelId="{D712E7E8-8C16-4FC7-8DDB-940F0EBCF0B1}" type="pres">
      <dgm:prSet presAssocID="{36205BDF-C8B7-4349-B35B-1424B5B71CF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6F21-B37A-48F3-A1FA-633468E5F4C8}" type="pres">
      <dgm:prSet presAssocID="{36205BDF-C8B7-4349-B35B-1424B5B71CF9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5729-F69B-404E-88D7-447DD7A29975}" type="pres">
      <dgm:prSet presAssocID="{28F221EE-3E13-437F-9600-E8C785B03510}" presName="space" presStyleCnt="0"/>
      <dgm:spPr/>
    </dgm:pt>
    <dgm:pt modelId="{526FC56A-718B-4ADF-80F0-010974CA3305}" type="pres">
      <dgm:prSet presAssocID="{408EE282-943F-45EE-9DFB-F12E6F4F16B9}" presName="composite" presStyleCnt="0"/>
      <dgm:spPr/>
    </dgm:pt>
    <dgm:pt modelId="{8563F10C-0655-4BD3-96E3-C8BC8ADA6428}" type="pres">
      <dgm:prSet presAssocID="{408EE282-943F-45EE-9DFB-F12E6F4F16B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116F9-A110-4786-9268-0D1B7C4A9ABB}" type="pres">
      <dgm:prSet presAssocID="{408EE282-943F-45EE-9DFB-F12E6F4F16B9}" presName="desTx" presStyleLbl="revTx" presStyleIdx="1" presStyleCnt="3" custScaleX="118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EFB0A-9E53-4223-B8F8-B47679815A8F}" type="pres">
      <dgm:prSet presAssocID="{2CA9138D-BB74-4027-B386-A9D99CFB8483}" presName="space" presStyleCnt="0"/>
      <dgm:spPr/>
    </dgm:pt>
    <dgm:pt modelId="{C8DF7518-EFF3-4752-A9B9-0BEA334A72C0}" type="pres">
      <dgm:prSet presAssocID="{A8843B65-7A62-43A9-9A31-86C700ACAAE4}" presName="composite" presStyleCnt="0"/>
      <dgm:spPr/>
    </dgm:pt>
    <dgm:pt modelId="{783CC537-852A-4B11-9461-FBFE188E0516}" type="pres">
      <dgm:prSet presAssocID="{A8843B65-7A62-43A9-9A31-86C700ACAAE4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9E354-C625-475B-AFE4-1B99616DE875}" type="pres">
      <dgm:prSet presAssocID="{A8843B65-7A62-43A9-9A31-86C700ACAAE4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882A7-BEB4-4CA1-91DF-34B8CE074162}" srcId="{A8843B65-7A62-43A9-9A31-86C700ACAAE4}" destId="{FDD579B0-CAAA-4366-B3F4-4D0C7C820D13}" srcOrd="0" destOrd="0" parTransId="{6A24712C-F3DD-4167-8AD0-80514651F216}" sibTransId="{A0242571-61B5-4DA4-BB9D-D6607304F488}"/>
    <dgm:cxn modelId="{C27832BB-D86C-4CF4-812C-51A0C597A545}" srcId="{317E7383-7F76-4081-9E49-77448F87C2BB}" destId="{408EE282-943F-45EE-9DFB-F12E6F4F16B9}" srcOrd="1" destOrd="0" parTransId="{26F2E1A1-4A64-48F7-9DB3-B221AF0CA352}" sibTransId="{2CA9138D-BB74-4027-B386-A9D99CFB8483}"/>
    <dgm:cxn modelId="{FAE1E4F1-4197-4622-B6EE-04F03898AF0F}" type="presOf" srcId="{C0C89F3A-109B-4E29-8F74-DD8AEC45E237}" destId="{8CD76F21-B37A-48F3-A1FA-633468E5F4C8}" srcOrd="0" destOrd="2" presId="urn:microsoft.com/office/officeart/2005/8/layout/chevron1"/>
    <dgm:cxn modelId="{0F447FDA-AE7E-4ADE-AEF9-131912C109D4}" srcId="{317E7383-7F76-4081-9E49-77448F87C2BB}" destId="{36205BDF-C8B7-4349-B35B-1424B5B71CF9}" srcOrd="0" destOrd="0" parTransId="{9899781D-E424-49E1-9116-3E7632316A9A}" sibTransId="{28F221EE-3E13-437F-9600-E8C785B03510}"/>
    <dgm:cxn modelId="{1819E5A2-32FC-4FAD-8763-9446FD5D091A}" srcId="{408EE282-943F-45EE-9DFB-F12E6F4F16B9}" destId="{BABF881B-F86D-461E-9110-83C8BC40D740}" srcOrd="1" destOrd="0" parTransId="{1221126D-1744-4AAB-A572-2C2FF5611F76}" sibTransId="{EE45A91A-BCF0-454C-A133-37E81E78C7FF}"/>
    <dgm:cxn modelId="{E2A3B446-4FF9-4729-BA2E-C8FAD9228ECC}" type="presOf" srcId="{C76CF996-5824-4681-AFD2-0DE5903DC6BC}" destId="{66D116F9-A110-4786-9268-0D1B7C4A9ABB}" srcOrd="0" destOrd="2" presId="urn:microsoft.com/office/officeart/2005/8/layout/chevron1"/>
    <dgm:cxn modelId="{28D8340C-A6FA-434D-8D93-FEAD22C9E495}" srcId="{408EE282-943F-45EE-9DFB-F12E6F4F16B9}" destId="{C76CF996-5824-4681-AFD2-0DE5903DC6BC}" srcOrd="2" destOrd="0" parTransId="{11F1D6BE-9CD3-4CC4-A974-1361AEA51EF3}" sibTransId="{F79F916E-F5BB-44D2-BA56-88C7FE5AED0F}"/>
    <dgm:cxn modelId="{E3BFB309-16FF-439A-82D7-C830F4EAC8E2}" type="presOf" srcId="{317E7383-7F76-4081-9E49-77448F87C2BB}" destId="{1F0854E4-95C3-41EB-9080-601F376B0DD8}" srcOrd="0" destOrd="0" presId="urn:microsoft.com/office/officeart/2005/8/layout/chevron1"/>
    <dgm:cxn modelId="{4B9CC5D5-EB22-4597-8493-B9B4B9DD171F}" srcId="{36205BDF-C8B7-4349-B35B-1424B5B71CF9}" destId="{4958A1BC-63D8-44E8-986F-E975DD2A6FFB}" srcOrd="1" destOrd="0" parTransId="{85ECCB7D-B1A4-4746-806A-A45952818F2E}" sibTransId="{E0E7F91D-D71B-4613-8153-B5F0D57CC6D2}"/>
    <dgm:cxn modelId="{6FA8336E-2D72-4B17-8299-591663DB9CA9}" type="presOf" srcId="{BABF881B-F86D-461E-9110-83C8BC40D740}" destId="{66D116F9-A110-4786-9268-0D1B7C4A9ABB}" srcOrd="0" destOrd="1" presId="urn:microsoft.com/office/officeart/2005/8/layout/chevron1"/>
    <dgm:cxn modelId="{56B647AB-1806-4139-8168-B140E4FDC400}" type="presOf" srcId="{85EF7803-86A0-4F07-AA6D-9D542333DD66}" destId="{66D116F9-A110-4786-9268-0D1B7C4A9ABB}" srcOrd="0" destOrd="0" presId="urn:microsoft.com/office/officeart/2005/8/layout/chevron1"/>
    <dgm:cxn modelId="{79414468-26BC-4F3D-998C-E3A6560AABB2}" srcId="{408EE282-943F-45EE-9DFB-F12E6F4F16B9}" destId="{85EF7803-86A0-4F07-AA6D-9D542333DD66}" srcOrd="0" destOrd="0" parTransId="{238F4C09-7F96-4DFD-8666-28AA0D1F07D8}" sibTransId="{80D25011-6403-4AEF-B126-EC88D94A2EA0}"/>
    <dgm:cxn modelId="{34160DE2-54F6-44C8-8E72-BC61942EC264}" srcId="{A8843B65-7A62-43A9-9A31-86C700ACAAE4}" destId="{18E924D7-3C2B-4342-B340-0E205788029F}" srcOrd="1" destOrd="0" parTransId="{E57A5841-251C-4F44-BF23-E3C6FF6A868E}" sibTransId="{62357EA1-A1E1-49B8-AACB-859D221851CC}"/>
    <dgm:cxn modelId="{19292D16-79CF-4126-B1A2-C0F49C33FBB4}" type="presOf" srcId="{30444C8C-5D62-450A-B6B4-31162FD39C28}" destId="{82D9E354-C625-475B-AFE4-1B99616DE875}" srcOrd="0" destOrd="2" presId="urn:microsoft.com/office/officeart/2005/8/layout/chevron1"/>
    <dgm:cxn modelId="{D3FD0499-974E-4510-A896-DCF6F2C4A5A8}" srcId="{36205BDF-C8B7-4349-B35B-1424B5B71CF9}" destId="{4970393F-FBB8-46F9-9D4B-9866DBE7983B}" srcOrd="0" destOrd="0" parTransId="{BC433D19-A327-45BF-ADBD-3F6B94E8BF95}" sibTransId="{AD1065F2-EB3C-40AE-8BEB-32F84D098DE5}"/>
    <dgm:cxn modelId="{6721E7DF-1BF2-42BB-A35E-1F1DBF5D0E69}" type="presOf" srcId="{4970393F-FBB8-46F9-9D4B-9866DBE7983B}" destId="{8CD76F21-B37A-48F3-A1FA-633468E5F4C8}" srcOrd="0" destOrd="0" presId="urn:microsoft.com/office/officeart/2005/8/layout/chevron1"/>
    <dgm:cxn modelId="{3D09AA98-0BB5-4A07-9029-34F499F38C88}" type="presOf" srcId="{18E924D7-3C2B-4342-B340-0E205788029F}" destId="{82D9E354-C625-475B-AFE4-1B99616DE875}" srcOrd="0" destOrd="1" presId="urn:microsoft.com/office/officeart/2005/8/layout/chevron1"/>
    <dgm:cxn modelId="{5FDCABE1-69C5-46C3-BE34-36E96F129B46}" type="presOf" srcId="{FDD579B0-CAAA-4366-B3F4-4D0C7C820D13}" destId="{82D9E354-C625-475B-AFE4-1B99616DE875}" srcOrd="0" destOrd="0" presId="urn:microsoft.com/office/officeart/2005/8/layout/chevron1"/>
    <dgm:cxn modelId="{DCAFD3DD-2354-4A62-80E0-C00C23C181D3}" srcId="{36205BDF-C8B7-4349-B35B-1424B5B71CF9}" destId="{C0C89F3A-109B-4E29-8F74-DD8AEC45E237}" srcOrd="2" destOrd="0" parTransId="{4C502E40-9EF3-430C-9910-C81498266146}" sibTransId="{AC97A32D-2089-46AE-BB85-00DAF224D8D2}"/>
    <dgm:cxn modelId="{E8201C26-C681-40EF-A515-D21EA3A0B66C}" type="presOf" srcId="{36205BDF-C8B7-4349-B35B-1424B5B71CF9}" destId="{D712E7E8-8C16-4FC7-8DDB-940F0EBCF0B1}" srcOrd="0" destOrd="0" presId="urn:microsoft.com/office/officeart/2005/8/layout/chevron1"/>
    <dgm:cxn modelId="{EAF12651-6F8E-4589-8391-7C3C9088927A}" srcId="{A8843B65-7A62-43A9-9A31-86C700ACAAE4}" destId="{30444C8C-5D62-450A-B6B4-31162FD39C28}" srcOrd="2" destOrd="0" parTransId="{B41B121C-45A8-4E02-B92E-7A6B5F1FDCE8}" sibTransId="{01E17828-B699-4530-B097-456F5A19CC24}"/>
    <dgm:cxn modelId="{2682854B-6F3E-4916-8503-986AD6A978C0}" type="presOf" srcId="{408EE282-943F-45EE-9DFB-F12E6F4F16B9}" destId="{8563F10C-0655-4BD3-96E3-C8BC8ADA6428}" srcOrd="0" destOrd="0" presId="urn:microsoft.com/office/officeart/2005/8/layout/chevron1"/>
    <dgm:cxn modelId="{AD055B41-8A74-45E2-A0B1-61E79C0E6B93}" type="presOf" srcId="{A8843B65-7A62-43A9-9A31-86C700ACAAE4}" destId="{783CC537-852A-4B11-9461-FBFE188E0516}" srcOrd="0" destOrd="0" presId="urn:microsoft.com/office/officeart/2005/8/layout/chevron1"/>
    <dgm:cxn modelId="{D86E857F-A5EC-485D-B48C-872481E61D1B}" type="presOf" srcId="{4958A1BC-63D8-44E8-986F-E975DD2A6FFB}" destId="{8CD76F21-B37A-48F3-A1FA-633468E5F4C8}" srcOrd="0" destOrd="1" presId="urn:microsoft.com/office/officeart/2005/8/layout/chevron1"/>
    <dgm:cxn modelId="{3424D22B-0F19-44E4-B360-34BCC1511ADB}" srcId="{317E7383-7F76-4081-9E49-77448F87C2BB}" destId="{A8843B65-7A62-43A9-9A31-86C700ACAAE4}" srcOrd="2" destOrd="0" parTransId="{FF5536DD-82FC-4BD3-96A4-AA7DCDB16D48}" sibTransId="{B84EF41A-E740-4418-A5FA-CE8ABBE609B4}"/>
    <dgm:cxn modelId="{27BF8D0E-7D0E-4F13-B271-C4A7B5D37154}" type="presParOf" srcId="{1F0854E4-95C3-41EB-9080-601F376B0DD8}" destId="{C0521199-FE66-47DE-8236-CC0D2BFBFCE5}" srcOrd="0" destOrd="0" presId="urn:microsoft.com/office/officeart/2005/8/layout/chevron1"/>
    <dgm:cxn modelId="{3350E1E1-D010-4B94-BE2D-F03A9D4B6981}" type="presParOf" srcId="{C0521199-FE66-47DE-8236-CC0D2BFBFCE5}" destId="{D712E7E8-8C16-4FC7-8DDB-940F0EBCF0B1}" srcOrd="0" destOrd="0" presId="urn:microsoft.com/office/officeart/2005/8/layout/chevron1"/>
    <dgm:cxn modelId="{25FBAC0C-187C-498D-903D-2FF5C9432077}" type="presParOf" srcId="{C0521199-FE66-47DE-8236-CC0D2BFBFCE5}" destId="{8CD76F21-B37A-48F3-A1FA-633468E5F4C8}" srcOrd="1" destOrd="0" presId="urn:microsoft.com/office/officeart/2005/8/layout/chevron1"/>
    <dgm:cxn modelId="{2B5143F1-B407-4D94-ADD9-FC7236E09A2E}" type="presParOf" srcId="{1F0854E4-95C3-41EB-9080-601F376B0DD8}" destId="{11CF5729-F69B-404E-88D7-447DD7A29975}" srcOrd="1" destOrd="0" presId="urn:microsoft.com/office/officeart/2005/8/layout/chevron1"/>
    <dgm:cxn modelId="{E58B60A0-DA32-4649-8BFC-91CC0CBF4BBF}" type="presParOf" srcId="{1F0854E4-95C3-41EB-9080-601F376B0DD8}" destId="{526FC56A-718B-4ADF-80F0-010974CA3305}" srcOrd="2" destOrd="0" presId="urn:microsoft.com/office/officeart/2005/8/layout/chevron1"/>
    <dgm:cxn modelId="{37A67382-4CAF-4E38-8C20-61E5570E80B3}" type="presParOf" srcId="{526FC56A-718B-4ADF-80F0-010974CA3305}" destId="{8563F10C-0655-4BD3-96E3-C8BC8ADA6428}" srcOrd="0" destOrd="0" presId="urn:microsoft.com/office/officeart/2005/8/layout/chevron1"/>
    <dgm:cxn modelId="{52F1F1F4-EF90-49C7-8324-870D2BEFABF1}" type="presParOf" srcId="{526FC56A-718B-4ADF-80F0-010974CA3305}" destId="{66D116F9-A110-4786-9268-0D1B7C4A9ABB}" srcOrd="1" destOrd="0" presId="urn:microsoft.com/office/officeart/2005/8/layout/chevron1"/>
    <dgm:cxn modelId="{7A6B0A92-E507-4F95-B4FE-AB4B74D8BF0A}" type="presParOf" srcId="{1F0854E4-95C3-41EB-9080-601F376B0DD8}" destId="{2DBEFB0A-9E53-4223-B8F8-B47679815A8F}" srcOrd="3" destOrd="0" presId="urn:microsoft.com/office/officeart/2005/8/layout/chevron1"/>
    <dgm:cxn modelId="{C13CBA36-B490-49C9-B6D1-455035B0642B}" type="presParOf" srcId="{1F0854E4-95C3-41EB-9080-601F376B0DD8}" destId="{C8DF7518-EFF3-4752-A9B9-0BEA334A72C0}" srcOrd="4" destOrd="0" presId="urn:microsoft.com/office/officeart/2005/8/layout/chevron1"/>
    <dgm:cxn modelId="{55DF9BA3-3641-42E3-B112-A9B2B20F9B50}" type="presParOf" srcId="{C8DF7518-EFF3-4752-A9B9-0BEA334A72C0}" destId="{783CC537-852A-4B11-9461-FBFE188E0516}" srcOrd="0" destOrd="0" presId="urn:microsoft.com/office/officeart/2005/8/layout/chevron1"/>
    <dgm:cxn modelId="{6533DEBA-F428-4EC0-B16A-B3488E1D33C3}" type="presParOf" srcId="{C8DF7518-EFF3-4752-A9B9-0BEA334A72C0}" destId="{82D9E354-C625-475B-AFE4-1B99616DE875}" srcOrd="1" destOrd="0" presId="urn:microsoft.com/office/officeart/2005/8/layout/chevron1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2 029,3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2 873,3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B5EF6943-B414-4129-A39F-11C1FFEC8DD3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2019год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2 572,3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8902F-09FF-424E-9056-343AEEFCE557}" type="parTrans" cxnId="{B888DE4F-103C-4F24-92F0-930D054D284F}">
      <dgm:prSet/>
      <dgm:spPr/>
      <dgm:t>
        <a:bodyPr/>
        <a:lstStyle/>
        <a:p>
          <a:endParaRPr lang="ru-RU"/>
        </a:p>
      </dgm:t>
    </dgm:pt>
    <dgm:pt modelId="{B592F645-CEEF-47DC-82AF-9809CEA80B7C}" type="sibTrans" cxnId="{B888DE4F-103C-4F24-92F0-930D054D284F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750E2-D125-492D-BB75-24E7048AB464}" type="pres">
      <dgm:prSet presAssocID="{36205BDF-C8B7-4349-B35B-1424B5B71CF9}" presName="parTxOnly" presStyleLbl="node1" presStyleIdx="0" presStyleCnt="3" custLinFactY="-51398" custLinFactNeighborX="-1742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C9DD-60D7-465B-ABC8-52C64B2F0C1F}" type="pres">
      <dgm:prSet presAssocID="{28F221EE-3E13-437F-9600-E8C785B03510}" presName="parTxOnlySpace" presStyleCnt="0"/>
      <dgm:spPr/>
    </dgm:pt>
    <dgm:pt modelId="{5CD4F4F8-1D50-49FC-A286-C5D08F53DFFA}" type="pres">
      <dgm:prSet presAssocID="{408EE282-943F-45EE-9DFB-F12E6F4F16B9}" presName="parTxOnly" presStyleLbl="node1" presStyleIdx="1" presStyleCnt="3" custLinFactY="-51398" custLinFactNeighborX="-6048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6A6DF-A2B4-4B3B-9D77-072031DCD884}" type="pres">
      <dgm:prSet presAssocID="{2CA9138D-BB74-4027-B386-A9D99CFB8483}" presName="parTxOnlySpace" presStyleCnt="0"/>
      <dgm:spPr/>
    </dgm:pt>
    <dgm:pt modelId="{86CFC919-3FB4-4A4A-84D8-F8782E4F736C}" type="pres">
      <dgm:prSet presAssocID="{B5EF6943-B414-4129-A39F-11C1FFEC8DD3}" presName="parTxOnly" presStyleLbl="node1" presStyleIdx="2" presStyleCnt="3" custLinFactNeighborX="-10390" custLinFactNeighborY="-84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C3D7E-4E25-4809-9921-C54147CDCD68}" type="presOf" srcId="{408EE282-943F-45EE-9DFB-F12E6F4F16B9}" destId="{5CD4F4F8-1D50-49FC-A286-C5D08F53DFFA}" srcOrd="0" destOrd="0" presId="urn:microsoft.com/office/officeart/2005/8/layout/chevron1"/>
    <dgm:cxn modelId="{C27832BB-D86C-4CF4-812C-51A0C597A545}" srcId="{317E7383-7F76-4081-9E49-77448F87C2BB}" destId="{408EE282-943F-45EE-9DFB-F12E6F4F16B9}" srcOrd="1" destOrd="0" parTransId="{26F2E1A1-4A64-48F7-9DB3-B221AF0CA352}" sibTransId="{2CA9138D-BB74-4027-B386-A9D99CFB8483}"/>
    <dgm:cxn modelId="{A9D13517-A518-4F88-8234-281306E3EFAF}" type="presOf" srcId="{B5EF6943-B414-4129-A39F-11C1FFEC8DD3}" destId="{86CFC919-3FB4-4A4A-84D8-F8782E4F736C}" srcOrd="0" destOrd="0" presId="urn:microsoft.com/office/officeart/2005/8/layout/chevron1"/>
    <dgm:cxn modelId="{926AE9DA-DAF8-4ACF-A990-815DB025AEDF}" type="presOf" srcId="{36205BDF-C8B7-4349-B35B-1424B5B71CF9}" destId="{2EC750E2-D125-492D-BB75-24E7048AB464}" srcOrd="0" destOrd="0" presId="urn:microsoft.com/office/officeart/2005/8/layout/chevron1"/>
    <dgm:cxn modelId="{9C92B7DE-BBDB-415A-A939-EEC2887A1EF2}" type="presOf" srcId="{317E7383-7F76-4081-9E49-77448F87C2BB}" destId="{1F0854E4-95C3-41EB-9080-601F376B0DD8}" srcOrd="0" destOrd="0" presId="urn:microsoft.com/office/officeart/2005/8/layout/chevron1"/>
    <dgm:cxn modelId="{0F447FDA-AE7E-4ADE-AEF9-131912C109D4}" srcId="{317E7383-7F76-4081-9E49-77448F87C2BB}" destId="{36205BDF-C8B7-4349-B35B-1424B5B71CF9}" srcOrd="0" destOrd="0" parTransId="{9899781D-E424-49E1-9116-3E7632316A9A}" sibTransId="{28F221EE-3E13-437F-9600-E8C785B03510}"/>
    <dgm:cxn modelId="{B888DE4F-103C-4F24-92F0-930D054D284F}" srcId="{317E7383-7F76-4081-9E49-77448F87C2BB}" destId="{B5EF6943-B414-4129-A39F-11C1FFEC8DD3}" srcOrd="2" destOrd="0" parTransId="{8958902F-09FF-424E-9056-343AEEFCE557}" sibTransId="{B592F645-CEEF-47DC-82AF-9809CEA80B7C}"/>
    <dgm:cxn modelId="{40284577-97D8-4C47-B631-389C03478E2E}" type="presParOf" srcId="{1F0854E4-95C3-41EB-9080-601F376B0DD8}" destId="{2EC750E2-D125-492D-BB75-24E7048AB464}" srcOrd="0" destOrd="0" presId="urn:microsoft.com/office/officeart/2005/8/layout/chevron1"/>
    <dgm:cxn modelId="{4FCD6E93-D50E-4D6A-A17C-213B7C15BE2C}" type="presParOf" srcId="{1F0854E4-95C3-41EB-9080-601F376B0DD8}" destId="{E89BC9DD-60D7-465B-ABC8-52C64B2F0C1F}" srcOrd="1" destOrd="0" presId="urn:microsoft.com/office/officeart/2005/8/layout/chevron1"/>
    <dgm:cxn modelId="{7899E6A6-DD2D-43C3-97FD-E24E4B00CD99}" type="presParOf" srcId="{1F0854E4-95C3-41EB-9080-601F376B0DD8}" destId="{5CD4F4F8-1D50-49FC-A286-C5D08F53DFFA}" srcOrd="2" destOrd="0" presId="urn:microsoft.com/office/officeart/2005/8/layout/chevron1"/>
    <dgm:cxn modelId="{F4868D1A-76F5-46C7-9BA2-DF3A3FB6E8C8}" type="presParOf" srcId="{1F0854E4-95C3-41EB-9080-601F376B0DD8}" destId="{1C16A6DF-A2B4-4B3B-9D77-072031DCD884}" srcOrd="3" destOrd="0" presId="urn:microsoft.com/office/officeart/2005/8/layout/chevron1"/>
    <dgm:cxn modelId="{41433592-DF6B-4106-80A4-F9377FA6FEA2}" type="presParOf" srcId="{1F0854E4-95C3-41EB-9080-601F376B0DD8}" destId="{86CFC919-3FB4-4A4A-84D8-F8782E4F736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7E7383-7F76-4081-9E49-77448F87C2B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05BDF-C8B7-4349-B35B-1424B5B71CF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1 400,7 т. р</a:t>
          </a:r>
          <a:r>
            <a:rPr lang="ru-RU" sz="1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781D-E424-49E1-9116-3E7632316A9A}" type="parTrans" cxnId="{0F447FDA-AE7E-4ADE-AEF9-131912C109D4}">
      <dgm:prSet/>
      <dgm:spPr/>
      <dgm:t>
        <a:bodyPr/>
        <a:lstStyle/>
        <a:p>
          <a:endParaRPr lang="ru-RU"/>
        </a:p>
      </dgm:t>
    </dgm:pt>
    <dgm:pt modelId="{28F221EE-3E13-437F-9600-E8C785B03510}" type="sibTrans" cxnId="{0F447FDA-AE7E-4ADE-AEF9-131912C109D4}">
      <dgm:prSet/>
      <dgm:spPr/>
      <dgm:t>
        <a:bodyPr/>
        <a:lstStyle/>
        <a:p>
          <a:endParaRPr lang="ru-RU"/>
        </a:p>
      </dgm:t>
    </dgm:pt>
    <dgm:pt modelId="{408EE282-943F-45EE-9DFB-F12E6F4F16B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1 482,7 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2E1A1-4A64-48F7-9DB3-B221AF0CA352}" type="parTrans" cxnId="{C27832BB-D86C-4CF4-812C-51A0C597A545}">
      <dgm:prSet/>
      <dgm:spPr/>
      <dgm:t>
        <a:bodyPr/>
        <a:lstStyle/>
        <a:p>
          <a:endParaRPr lang="ru-RU"/>
        </a:p>
      </dgm:t>
    </dgm:pt>
    <dgm:pt modelId="{2CA9138D-BB74-4027-B386-A9D99CFB8483}" type="sibTrans" cxnId="{C27832BB-D86C-4CF4-812C-51A0C597A545}">
      <dgm:prSet/>
      <dgm:spPr/>
      <dgm:t>
        <a:bodyPr/>
        <a:lstStyle/>
        <a:p>
          <a:endParaRPr lang="ru-RU"/>
        </a:p>
      </dgm:t>
    </dgm:pt>
    <dgm:pt modelId="{B8814DBC-64EA-48FB-A79B-21182468E3C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1 647, 5 т. 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35BC6-96BD-45D7-A7C3-B92AC7636F0A}" type="parTrans" cxnId="{0849BDE0-4F64-4BBF-AD96-AC86D66A66D2}">
      <dgm:prSet/>
      <dgm:spPr/>
      <dgm:t>
        <a:bodyPr/>
        <a:lstStyle/>
        <a:p>
          <a:endParaRPr lang="ru-RU"/>
        </a:p>
      </dgm:t>
    </dgm:pt>
    <dgm:pt modelId="{2167BCEA-9BB5-4733-B20F-7FFC4DD6AFC2}" type="sibTrans" cxnId="{0849BDE0-4F64-4BBF-AD96-AC86D66A66D2}">
      <dgm:prSet/>
      <dgm:spPr/>
      <dgm:t>
        <a:bodyPr/>
        <a:lstStyle/>
        <a:p>
          <a:endParaRPr lang="ru-RU"/>
        </a:p>
      </dgm:t>
    </dgm:pt>
    <dgm:pt modelId="{1F0854E4-95C3-41EB-9080-601F376B0DD8}" type="pres">
      <dgm:prSet presAssocID="{317E7383-7F76-4081-9E49-77448F87C2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750E2-D125-492D-BB75-24E7048AB464}" type="pres">
      <dgm:prSet presAssocID="{36205BDF-C8B7-4349-B35B-1424B5B71CF9}" presName="parTxOnly" presStyleLbl="node1" presStyleIdx="0" presStyleCnt="3" custLinFactY="-51398" custLinFactNeighborX="-1742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C9DD-60D7-465B-ABC8-52C64B2F0C1F}" type="pres">
      <dgm:prSet presAssocID="{28F221EE-3E13-437F-9600-E8C785B03510}" presName="parTxOnlySpace" presStyleCnt="0"/>
      <dgm:spPr/>
    </dgm:pt>
    <dgm:pt modelId="{5CD4F4F8-1D50-49FC-A286-C5D08F53DFFA}" type="pres">
      <dgm:prSet presAssocID="{408EE282-943F-45EE-9DFB-F12E6F4F16B9}" presName="parTxOnly" presStyleLbl="node1" presStyleIdx="1" presStyleCnt="3" custLinFactNeighborX="11577" custLinFactNeighborY="-7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822C0-CD97-46AA-922D-FF5A09158150}" type="pres">
      <dgm:prSet presAssocID="{2CA9138D-BB74-4027-B386-A9D99CFB8483}" presName="parTxOnlySpace" presStyleCnt="0"/>
      <dgm:spPr/>
    </dgm:pt>
    <dgm:pt modelId="{855C1CDE-7FFA-46D3-9FB2-0BF009A63AEF}" type="pres">
      <dgm:prSet presAssocID="{B8814DBC-64EA-48FB-A79B-21182468E3CF}" presName="parTxOnly" presStyleLbl="node1" presStyleIdx="2" presStyleCnt="3" custLinFactNeighborX="34259" custLinFactNeighborY="-7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832BB-D86C-4CF4-812C-51A0C597A545}" srcId="{317E7383-7F76-4081-9E49-77448F87C2BB}" destId="{408EE282-943F-45EE-9DFB-F12E6F4F16B9}" srcOrd="1" destOrd="0" parTransId="{26F2E1A1-4A64-48F7-9DB3-B221AF0CA352}" sibTransId="{2CA9138D-BB74-4027-B386-A9D99CFB8483}"/>
    <dgm:cxn modelId="{45FBEEB3-2F1E-4F20-9A1D-8096B7EC7AAF}" type="presOf" srcId="{317E7383-7F76-4081-9E49-77448F87C2BB}" destId="{1F0854E4-95C3-41EB-9080-601F376B0DD8}" srcOrd="0" destOrd="0" presId="urn:microsoft.com/office/officeart/2005/8/layout/chevron1"/>
    <dgm:cxn modelId="{A3FA6FF3-C565-43DC-8A2F-A8609CC3E9AE}" type="presOf" srcId="{408EE282-943F-45EE-9DFB-F12E6F4F16B9}" destId="{5CD4F4F8-1D50-49FC-A286-C5D08F53DFFA}" srcOrd="0" destOrd="0" presId="urn:microsoft.com/office/officeart/2005/8/layout/chevron1"/>
    <dgm:cxn modelId="{0849BDE0-4F64-4BBF-AD96-AC86D66A66D2}" srcId="{317E7383-7F76-4081-9E49-77448F87C2BB}" destId="{B8814DBC-64EA-48FB-A79B-21182468E3CF}" srcOrd="2" destOrd="0" parTransId="{FEB35BC6-96BD-45D7-A7C3-B92AC7636F0A}" sibTransId="{2167BCEA-9BB5-4733-B20F-7FFC4DD6AFC2}"/>
    <dgm:cxn modelId="{0F447FDA-AE7E-4ADE-AEF9-131912C109D4}" srcId="{317E7383-7F76-4081-9E49-77448F87C2BB}" destId="{36205BDF-C8B7-4349-B35B-1424B5B71CF9}" srcOrd="0" destOrd="0" parTransId="{9899781D-E424-49E1-9116-3E7632316A9A}" sibTransId="{28F221EE-3E13-437F-9600-E8C785B03510}"/>
    <dgm:cxn modelId="{D253F6AC-6915-4AA9-AEA5-C6F4A5FC18EE}" type="presOf" srcId="{B8814DBC-64EA-48FB-A79B-21182468E3CF}" destId="{855C1CDE-7FFA-46D3-9FB2-0BF009A63AEF}" srcOrd="0" destOrd="0" presId="urn:microsoft.com/office/officeart/2005/8/layout/chevron1"/>
    <dgm:cxn modelId="{ADE6CF59-B3B2-4BAB-91C1-BC2CB6FBF086}" type="presOf" srcId="{36205BDF-C8B7-4349-B35B-1424B5B71CF9}" destId="{2EC750E2-D125-492D-BB75-24E7048AB464}" srcOrd="0" destOrd="0" presId="urn:microsoft.com/office/officeart/2005/8/layout/chevron1"/>
    <dgm:cxn modelId="{06F6FA79-FBF7-4659-AAEC-826DD6411814}" type="presParOf" srcId="{1F0854E4-95C3-41EB-9080-601F376B0DD8}" destId="{2EC750E2-D125-492D-BB75-24E7048AB464}" srcOrd="0" destOrd="0" presId="urn:microsoft.com/office/officeart/2005/8/layout/chevron1"/>
    <dgm:cxn modelId="{AF01A3E9-FB9E-45F9-BB97-C15308A00C04}" type="presParOf" srcId="{1F0854E4-95C3-41EB-9080-601F376B0DD8}" destId="{E89BC9DD-60D7-465B-ABC8-52C64B2F0C1F}" srcOrd="1" destOrd="0" presId="urn:microsoft.com/office/officeart/2005/8/layout/chevron1"/>
    <dgm:cxn modelId="{9626B0E1-49E1-47DB-9F9C-A4BC5212EE15}" type="presParOf" srcId="{1F0854E4-95C3-41EB-9080-601F376B0DD8}" destId="{5CD4F4F8-1D50-49FC-A286-C5D08F53DFFA}" srcOrd="2" destOrd="0" presId="urn:microsoft.com/office/officeart/2005/8/layout/chevron1"/>
    <dgm:cxn modelId="{9513E6B1-B16F-4C31-B33E-A1012E39461E}" type="presParOf" srcId="{1F0854E4-95C3-41EB-9080-601F376B0DD8}" destId="{58B822C0-CD97-46AA-922D-FF5A09158150}" srcOrd="3" destOrd="0" presId="urn:microsoft.com/office/officeart/2005/8/layout/chevron1"/>
    <dgm:cxn modelId="{29FB57DF-5315-4A4E-B29F-5770AB4B8EED}" type="presParOf" srcId="{1F0854E4-95C3-41EB-9080-601F376B0DD8}" destId="{855C1CDE-7FFA-46D3-9FB2-0BF009A63AE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3B589C-F15B-40C2-BA0C-2D826816CE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F3D29-40F7-4FF8-B95F-1E96AEC5F00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DBFD4-5F0D-411C-92B4-274C59A110EE}" type="parTrans" cxnId="{A90D1B2B-8BD7-499D-A064-C44592462C28}">
      <dgm:prSet/>
      <dgm:spPr/>
      <dgm:t>
        <a:bodyPr/>
        <a:lstStyle/>
        <a:p>
          <a:endParaRPr lang="ru-RU"/>
        </a:p>
      </dgm:t>
    </dgm:pt>
    <dgm:pt modelId="{0FED88E7-1AD0-4856-AB55-4E8D051192A8}" type="sibTrans" cxnId="{A90D1B2B-8BD7-499D-A064-C44592462C28}">
      <dgm:prSet/>
      <dgm:spPr/>
      <dgm:t>
        <a:bodyPr/>
        <a:lstStyle/>
        <a:p>
          <a:endParaRPr lang="ru-RU"/>
        </a:p>
      </dgm:t>
    </dgm:pt>
    <dgm:pt modelId="{3A2491E9-AE0D-4CCE-9451-1B5A346505E8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9 514 </a:t>
          </a:r>
          <a:r>
            <a:rPr lang="ru-RU" sz="20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54D00-7F65-4E43-A656-2ABE6D23C6A0}" type="parTrans" cxnId="{5642C281-81D9-4684-8856-BDA2DFBC7373}">
      <dgm:prSet/>
      <dgm:spPr/>
      <dgm:t>
        <a:bodyPr/>
        <a:lstStyle/>
        <a:p>
          <a:endParaRPr lang="ru-RU"/>
        </a:p>
      </dgm:t>
    </dgm:pt>
    <dgm:pt modelId="{B2CA25F9-6F15-4CE5-AAA4-DF2C3048C51B}" type="sibTrans" cxnId="{5642C281-81D9-4684-8856-BDA2DFBC7373}">
      <dgm:prSet/>
      <dgm:spPr/>
      <dgm:t>
        <a:bodyPr/>
        <a:lstStyle/>
        <a:p>
          <a:endParaRPr lang="ru-RU"/>
        </a:p>
      </dgm:t>
    </dgm:pt>
    <dgm:pt modelId="{A7E209C7-D7D9-4397-857A-1090AF9EBD60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77379-31B0-4D0F-9B7F-8A420BBFADF2}" type="parTrans" cxnId="{13B9935B-6D6E-4525-84FE-51B5C51E55B3}">
      <dgm:prSet/>
      <dgm:spPr/>
      <dgm:t>
        <a:bodyPr/>
        <a:lstStyle/>
        <a:p>
          <a:endParaRPr lang="ru-RU"/>
        </a:p>
      </dgm:t>
    </dgm:pt>
    <dgm:pt modelId="{4886C673-BFA2-42E8-8F6F-ED634B13DDE5}" type="sibTrans" cxnId="{13B9935B-6D6E-4525-84FE-51B5C51E55B3}">
      <dgm:prSet/>
      <dgm:spPr/>
      <dgm:t>
        <a:bodyPr/>
        <a:lstStyle/>
        <a:p>
          <a:endParaRPr lang="ru-RU"/>
        </a:p>
      </dgm:t>
    </dgm:pt>
    <dgm:pt modelId="{69EC13D5-B921-463A-8D6D-03BED8F85B00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26 600 </a:t>
          </a:r>
          <a:r>
            <a:rPr lang="ru-RU" sz="20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9E713-DA71-44B9-A57C-9CD8FE4F4938}" type="parTrans" cxnId="{BFE36BF2-E074-4018-A786-6E1CBC29A8D7}">
      <dgm:prSet/>
      <dgm:spPr/>
      <dgm:t>
        <a:bodyPr/>
        <a:lstStyle/>
        <a:p>
          <a:endParaRPr lang="ru-RU"/>
        </a:p>
      </dgm:t>
    </dgm:pt>
    <dgm:pt modelId="{73B1272E-401F-4B7E-8D0E-0F7460B315AD}" type="sibTrans" cxnId="{BFE36BF2-E074-4018-A786-6E1CBC29A8D7}">
      <dgm:prSet/>
      <dgm:spPr/>
      <dgm:t>
        <a:bodyPr/>
        <a:lstStyle/>
        <a:p>
          <a:endParaRPr lang="ru-RU"/>
        </a:p>
      </dgm:t>
    </dgm:pt>
    <dgm:pt modelId="{F54B84FE-CCD4-4AD9-9563-39316F28BC7E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487BF-8CDE-4E72-90D6-2EB462413B3D}" type="parTrans" cxnId="{06C8CF28-D0EE-4E48-AC1C-2CC604840C42}">
      <dgm:prSet/>
      <dgm:spPr/>
      <dgm:t>
        <a:bodyPr/>
        <a:lstStyle/>
        <a:p>
          <a:endParaRPr lang="ru-RU"/>
        </a:p>
      </dgm:t>
    </dgm:pt>
    <dgm:pt modelId="{CC5352CE-3032-46DA-AC46-E67BC17B925A}" type="sibTrans" cxnId="{06C8CF28-D0EE-4E48-AC1C-2CC604840C42}">
      <dgm:prSet/>
      <dgm:spPr/>
      <dgm:t>
        <a:bodyPr/>
        <a:lstStyle/>
        <a:p>
          <a:endParaRPr lang="ru-RU"/>
        </a:p>
      </dgm:t>
    </dgm:pt>
    <dgm:pt modelId="{2C5467F6-9D84-4F52-B63C-3619EC5607B2}">
      <dgm:prSet phldrT="[Текст]" custT="1"/>
      <dgm:spPr>
        <a:ln>
          <a:solidFill>
            <a:srgbClr val="007033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22 427 </a:t>
          </a:r>
          <a:r>
            <a:rPr lang="ru-RU" sz="20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16856-4D1F-491B-ADA7-4B888E0839A5}" type="parTrans" cxnId="{B6CFD1F5-1E4B-4C14-94B2-CF8FD0DAE9C7}">
      <dgm:prSet/>
      <dgm:spPr/>
      <dgm:t>
        <a:bodyPr/>
        <a:lstStyle/>
        <a:p>
          <a:endParaRPr lang="ru-RU"/>
        </a:p>
      </dgm:t>
    </dgm:pt>
    <dgm:pt modelId="{EDB14845-E04F-42BD-947A-A7F8A5E341F9}" type="sibTrans" cxnId="{B6CFD1F5-1E4B-4C14-94B2-CF8FD0DAE9C7}">
      <dgm:prSet/>
      <dgm:spPr/>
      <dgm:t>
        <a:bodyPr/>
        <a:lstStyle/>
        <a:p>
          <a:endParaRPr lang="ru-RU"/>
        </a:p>
      </dgm:t>
    </dgm:pt>
    <dgm:pt modelId="{308B3E65-5910-46D0-8995-BC147BDECD85}" type="pres">
      <dgm:prSet presAssocID="{3D3B589C-F15B-40C2-BA0C-2D826816CE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A0EBD6-15E0-4CBD-AAED-07AAD84DAA4E}" type="pres">
      <dgm:prSet presAssocID="{D19F3D29-40F7-4FF8-B95F-1E96AEC5F002}" presName="horFlow" presStyleCnt="0"/>
      <dgm:spPr/>
    </dgm:pt>
    <dgm:pt modelId="{BA713AE4-9DAC-41BD-8E4C-2D596E218D4A}" type="pres">
      <dgm:prSet presAssocID="{D19F3D29-40F7-4FF8-B95F-1E96AEC5F002}" presName="bigChev" presStyleLbl="node1" presStyleIdx="0" presStyleCnt="3" custScaleX="168318" custScaleY="95637" custLinFactNeighborX="-18089" custLinFactNeighborY="-1476"/>
      <dgm:spPr/>
      <dgm:t>
        <a:bodyPr/>
        <a:lstStyle/>
        <a:p>
          <a:endParaRPr lang="ru-RU"/>
        </a:p>
      </dgm:t>
    </dgm:pt>
    <dgm:pt modelId="{C688A4E8-B413-4EC4-994B-523D229CECA6}" type="pres">
      <dgm:prSet presAssocID="{7E254D00-7F65-4E43-A656-2ABE6D23C6A0}" presName="parTrans" presStyleCnt="0"/>
      <dgm:spPr/>
    </dgm:pt>
    <dgm:pt modelId="{EFA20C16-5AFB-4413-9830-43C1F2023C8D}" type="pres">
      <dgm:prSet presAssocID="{3A2491E9-AE0D-4CCE-9451-1B5A346505E8}" presName="node" presStyleLbl="alignAccFollowNode1" presStyleIdx="0" presStyleCnt="3" custScaleX="187167" custScaleY="85909" custLinFactNeighborX="-29336" custLinFactNeighborY="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DEFD5-C07C-4B79-870E-FE879C935401}" type="pres">
      <dgm:prSet presAssocID="{D19F3D29-40F7-4FF8-B95F-1E96AEC5F002}" presName="vSp" presStyleCnt="0"/>
      <dgm:spPr/>
    </dgm:pt>
    <dgm:pt modelId="{82D93C39-0CF4-4D2F-AF3C-B2B6468118CC}" type="pres">
      <dgm:prSet presAssocID="{A7E209C7-D7D9-4397-857A-1090AF9EBD60}" presName="horFlow" presStyleCnt="0"/>
      <dgm:spPr/>
    </dgm:pt>
    <dgm:pt modelId="{E5E98981-3846-4AAA-AE6B-8DA6FBDD8E3F}" type="pres">
      <dgm:prSet presAssocID="{A7E209C7-D7D9-4397-857A-1090AF9EBD60}" presName="bigChev" presStyleLbl="node1" presStyleIdx="1" presStyleCnt="3" custScaleX="170334" custScaleY="67156" custLinFactNeighborX="3022" custLinFactNeighborY="-15369"/>
      <dgm:spPr/>
      <dgm:t>
        <a:bodyPr/>
        <a:lstStyle/>
        <a:p>
          <a:endParaRPr lang="ru-RU"/>
        </a:p>
      </dgm:t>
    </dgm:pt>
    <dgm:pt modelId="{BFD31D20-BB58-4980-85F6-B7FF719C691D}" type="pres">
      <dgm:prSet presAssocID="{1D09E713-DA71-44B9-A57C-9CD8FE4F4938}" presName="parTrans" presStyleCnt="0"/>
      <dgm:spPr/>
    </dgm:pt>
    <dgm:pt modelId="{9C8462A6-299B-47CF-9320-685F5E9E08AC}" type="pres">
      <dgm:prSet presAssocID="{69EC13D5-B921-463A-8D6D-03BED8F85B00}" presName="node" presStyleLbl="alignAccFollowNode1" presStyleIdx="1" presStyleCnt="3" custScaleX="217827" custScaleY="76324" custLinFactNeighborX="24748" custLinFactNeighborY="-19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99FEB-B881-4F53-A58B-62AF50F7AA9E}" type="pres">
      <dgm:prSet presAssocID="{A7E209C7-D7D9-4397-857A-1090AF9EBD60}" presName="vSp" presStyleCnt="0"/>
      <dgm:spPr/>
    </dgm:pt>
    <dgm:pt modelId="{6738CD6E-D1E4-4694-98A1-99CFC4655214}" type="pres">
      <dgm:prSet presAssocID="{F54B84FE-CCD4-4AD9-9563-39316F28BC7E}" presName="horFlow" presStyleCnt="0"/>
      <dgm:spPr/>
    </dgm:pt>
    <dgm:pt modelId="{399BB3BE-F625-4B23-958C-CBF0A11E6D12}" type="pres">
      <dgm:prSet presAssocID="{F54B84FE-CCD4-4AD9-9563-39316F28BC7E}" presName="bigChev" presStyleLbl="node1" presStyleIdx="2" presStyleCnt="3" custScaleX="172883" custLinFactNeighborX="-51903" custLinFactNeighborY="-31310"/>
      <dgm:spPr/>
      <dgm:t>
        <a:bodyPr/>
        <a:lstStyle/>
        <a:p>
          <a:endParaRPr lang="ru-RU"/>
        </a:p>
      </dgm:t>
    </dgm:pt>
    <dgm:pt modelId="{88853C28-1F4E-4267-AA6D-4D5E89E08E9C}" type="pres">
      <dgm:prSet presAssocID="{F4116856-4D1F-491B-ADA7-4B888E0839A5}" presName="parTrans" presStyleCnt="0"/>
      <dgm:spPr/>
    </dgm:pt>
    <dgm:pt modelId="{2DE080EE-F80D-4228-A6C6-40FF27B97B14}" type="pres">
      <dgm:prSet presAssocID="{2C5467F6-9D84-4F52-B63C-3619EC5607B2}" presName="node" presStyleLbl="alignAccFollowNode1" presStyleIdx="2" presStyleCnt="3" custScaleX="215028" custScaleY="102522" custLinFactNeighborX="-34420" custLinFactNeighborY="-31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E6F87-AB19-43BA-AB82-14C2CA8AB596}" type="presOf" srcId="{D19F3D29-40F7-4FF8-B95F-1E96AEC5F002}" destId="{BA713AE4-9DAC-41BD-8E4C-2D596E218D4A}" srcOrd="0" destOrd="0" presId="urn:microsoft.com/office/officeart/2005/8/layout/lProcess3"/>
    <dgm:cxn modelId="{5642C281-81D9-4684-8856-BDA2DFBC7373}" srcId="{D19F3D29-40F7-4FF8-B95F-1E96AEC5F002}" destId="{3A2491E9-AE0D-4CCE-9451-1B5A346505E8}" srcOrd="0" destOrd="0" parTransId="{7E254D00-7F65-4E43-A656-2ABE6D23C6A0}" sibTransId="{B2CA25F9-6F15-4CE5-AAA4-DF2C3048C51B}"/>
    <dgm:cxn modelId="{BFE36BF2-E074-4018-A786-6E1CBC29A8D7}" srcId="{A7E209C7-D7D9-4397-857A-1090AF9EBD60}" destId="{69EC13D5-B921-463A-8D6D-03BED8F85B00}" srcOrd="0" destOrd="0" parTransId="{1D09E713-DA71-44B9-A57C-9CD8FE4F4938}" sibTransId="{73B1272E-401F-4B7E-8D0E-0F7460B315AD}"/>
    <dgm:cxn modelId="{725DB284-FB67-4A9F-B755-A845A7B863EA}" type="presOf" srcId="{69EC13D5-B921-463A-8D6D-03BED8F85B00}" destId="{9C8462A6-299B-47CF-9320-685F5E9E08AC}" srcOrd="0" destOrd="0" presId="urn:microsoft.com/office/officeart/2005/8/layout/lProcess3"/>
    <dgm:cxn modelId="{64C0C2D8-4937-4A9A-A725-A895F1FCD9C0}" type="presOf" srcId="{F54B84FE-CCD4-4AD9-9563-39316F28BC7E}" destId="{399BB3BE-F625-4B23-958C-CBF0A11E6D12}" srcOrd="0" destOrd="0" presId="urn:microsoft.com/office/officeart/2005/8/layout/lProcess3"/>
    <dgm:cxn modelId="{B6CFD1F5-1E4B-4C14-94B2-CF8FD0DAE9C7}" srcId="{F54B84FE-CCD4-4AD9-9563-39316F28BC7E}" destId="{2C5467F6-9D84-4F52-B63C-3619EC5607B2}" srcOrd="0" destOrd="0" parTransId="{F4116856-4D1F-491B-ADA7-4B888E0839A5}" sibTransId="{EDB14845-E04F-42BD-947A-A7F8A5E341F9}"/>
    <dgm:cxn modelId="{5B11057F-3C44-434E-A77B-D481E406D9B2}" type="presOf" srcId="{3A2491E9-AE0D-4CCE-9451-1B5A346505E8}" destId="{EFA20C16-5AFB-4413-9830-43C1F2023C8D}" srcOrd="0" destOrd="0" presId="urn:microsoft.com/office/officeart/2005/8/layout/lProcess3"/>
    <dgm:cxn modelId="{A90D1B2B-8BD7-499D-A064-C44592462C28}" srcId="{3D3B589C-F15B-40C2-BA0C-2D826816CEDD}" destId="{D19F3D29-40F7-4FF8-B95F-1E96AEC5F002}" srcOrd="0" destOrd="0" parTransId="{535DBFD4-5F0D-411C-92B4-274C59A110EE}" sibTransId="{0FED88E7-1AD0-4856-AB55-4E8D051192A8}"/>
    <dgm:cxn modelId="{729A10E0-4017-4926-821D-8E96A4DA61A1}" type="presOf" srcId="{A7E209C7-D7D9-4397-857A-1090AF9EBD60}" destId="{E5E98981-3846-4AAA-AE6B-8DA6FBDD8E3F}" srcOrd="0" destOrd="0" presId="urn:microsoft.com/office/officeart/2005/8/layout/lProcess3"/>
    <dgm:cxn modelId="{E4DA1B55-0A87-4A96-8231-DFF85ACACBE6}" type="presOf" srcId="{2C5467F6-9D84-4F52-B63C-3619EC5607B2}" destId="{2DE080EE-F80D-4228-A6C6-40FF27B97B14}" srcOrd="0" destOrd="0" presId="urn:microsoft.com/office/officeart/2005/8/layout/lProcess3"/>
    <dgm:cxn modelId="{06C8CF28-D0EE-4E48-AC1C-2CC604840C42}" srcId="{3D3B589C-F15B-40C2-BA0C-2D826816CEDD}" destId="{F54B84FE-CCD4-4AD9-9563-39316F28BC7E}" srcOrd="2" destOrd="0" parTransId="{284487BF-8CDE-4E72-90D6-2EB462413B3D}" sibTransId="{CC5352CE-3032-46DA-AC46-E67BC17B925A}"/>
    <dgm:cxn modelId="{13B9935B-6D6E-4525-84FE-51B5C51E55B3}" srcId="{3D3B589C-F15B-40C2-BA0C-2D826816CEDD}" destId="{A7E209C7-D7D9-4397-857A-1090AF9EBD60}" srcOrd="1" destOrd="0" parTransId="{E9A77379-31B0-4D0F-9B7F-8A420BBFADF2}" sibTransId="{4886C673-BFA2-42E8-8F6F-ED634B13DDE5}"/>
    <dgm:cxn modelId="{30A74C51-DBB4-40EA-B0C8-312133D7F532}" type="presOf" srcId="{3D3B589C-F15B-40C2-BA0C-2D826816CEDD}" destId="{308B3E65-5910-46D0-8995-BC147BDECD85}" srcOrd="0" destOrd="0" presId="urn:microsoft.com/office/officeart/2005/8/layout/lProcess3"/>
    <dgm:cxn modelId="{3128490E-4EA7-4FF0-B664-1BD2F1525B61}" type="presParOf" srcId="{308B3E65-5910-46D0-8995-BC147BDECD85}" destId="{43A0EBD6-15E0-4CBD-AAED-07AAD84DAA4E}" srcOrd="0" destOrd="0" presId="urn:microsoft.com/office/officeart/2005/8/layout/lProcess3"/>
    <dgm:cxn modelId="{5E641860-A916-4E90-BD43-3FB7B5B06062}" type="presParOf" srcId="{43A0EBD6-15E0-4CBD-AAED-07AAD84DAA4E}" destId="{BA713AE4-9DAC-41BD-8E4C-2D596E218D4A}" srcOrd="0" destOrd="0" presId="urn:microsoft.com/office/officeart/2005/8/layout/lProcess3"/>
    <dgm:cxn modelId="{720FBE07-ACB0-4929-9D5B-6EE8E6CBA7FF}" type="presParOf" srcId="{43A0EBD6-15E0-4CBD-AAED-07AAD84DAA4E}" destId="{C688A4E8-B413-4EC4-994B-523D229CECA6}" srcOrd="1" destOrd="0" presId="urn:microsoft.com/office/officeart/2005/8/layout/lProcess3"/>
    <dgm:cxn modelId="{95E42AF1-0302-4B23-996A-B9213BA4F532}" type="presParOf" srcId="{43A0EBD6-15E0-4CBD-AAED-07AAD84DAA4E}" destId="{EFA20C16-5AFB-4413-9830-43C1F2023C8D}" srcOrd="2" destOrd="0" presId="urn:microsoft.com/office/officeart/2005/8/layout/lProcess3"/>
    <dgm:cxn modelId="{EFEC3F4C-1541-4889-9BBB-3A8A451EDDCF}" type="presParOf" srcId="{308B3E65-5910-46D0-8995-BC147BDECD85}" destId="{8A6DEFD5-C07C-4B79-870E-FE879C935401}" srcOrd="1" destOrd="0" presId="urn:microsoft.com/office/officeart/2005/8/layout/lProcess3"/>
    <dgm:cxn modelId="{BF0B3CC8-3DD4-4FCB-B822-35338C0FC84C}" type="presParOf" srcId="{308B3E65-5910-46D0-8995-BC147BDECD85}" destId="{82D93C39-0CF4-4D2F-AF3C-B2B6468118CC}" srcOrd="2" destOrd="0" presId="urn:microsoft.com/office/officeart/2005/8/layout/lProcess3"/>
    <dgm:cxn modelId="{F315B87A-02DC-4E73-A8D6-C53DFBE59032}" type="presParOf" srcId="{82D93C39-0CF4-4D2F-AF3C-B2B6468118CC}" destId="{E5E98981-3846-4AAA-AE6B-8DA6FBDD8E3F}" srcOrd="0" destOrd="0" presId="urn:microsoft.com/office/officeart/2005/8/layout/lProcess3"/>
    <dgm:cxn modelId="{19F747E1-227B-4FA0-B7AE-91C76374538D}" type="presParOf" srcId="{82D93C39-0CF4-4D2F-AF3C-B2B6468118CC}" destId="{BFD31D20-BB58-4980-85F6-B7FF719C691D}" srcOrd="1" destOrd="0" presId="urn:microsoft.com/office/officeart/2005/8/layout/lProcess3"/>
    <dgm:cxn modelId="{893E61CE-C498-4988-BF53-67268D5B7895}" type="presParOf" srcId="{82D93C39-0CF4-4D2F-AF3C-B2B6468118CC}" destId="{9C8462A6-299B-47CF-9320-685F5E9E08AC}" srcOrd="2" destOrd="0" presId="urn:microsoft.com/office/officeart/2005/8/layout/lProcess3"/>
    <dgm:cxn modelId="{02AB2CEA-6AD7-42D0-94AD-B0B3F51342CD}" type="presParOf" srcId="{308B3E65-5910-46D0-8995-BC147BDECD85}" destId="{79899FEB-B881-4F53-A58B-62AF50F7AA9E}" srcOrd="3" destOrd="0" presId="urn:microsoft.com/office/officeart/2005/8/layout/lProcess3"/>
    <dgm:cxn modelId="{EA0CEBEE-B087-4CDA-9AEF-85011137EF7A}" type="presParOf" srcId="{308B3E65-5910-46D0-8995-BC147BDECD85}" destId="{6738CD6E-D1E4-4694-98A1-99CFC4655214}" srcOrd="4" destOrd="0" presId="urn:microsoft.com/office/officeart/2005/8/layout/lProcess3"/>
    <dgm:cxn modelId="{6E040F6B-1DEE-47F1-8549-2234A9E08E69}" type="presParOf" srcId="{6738CD6E-D1E4-4694-98A1-99CFC4655214}" destId="{399BB3BE-F625-4B23-958C-CBF0A11E6D12}" srcOrd="0" destOrd="0" presId="urn:microsoft.com/office/officeart/2005/8/layout/lProcess3"/>
    <dgm:cxn modelId="{BB306465-5749-440C-B75B-8EC1467BF198}" type="presParOf" srcId="{6738CD6E-D1E4-4694-98A1-99CFC4655214}" destId="{88853C28-1F4E-4267-AA6D-4D5E89E08E9C}" srcOrd="1" destOrd="0" presId="urn:microsoft.com/office/officeart/2005/8/layout/lProcess3"/>
    <dgm:cxn modelId="{D793F547-7BAE-46A3-9534-A2B6ACA8EB9F}" type="presParOf" srcId="{6738CD6E-D1E4-4694-98A1-99CFC4655214}" destId="{2DE080EE-F80D-4228-A6C6-40FF27B97B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87BE54-C644-49AA-921E-284DA5D781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DF9105-E4A8-479F-A5A7-2EE952EFECEF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106 287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B9AEC-4FEB-4551-907E-6A3CEA3E37F8}" type="parTrans" cxnId="{BB9961AC-EC9C-4D1C-BDA7-FDBBC76D082E}">
      <dgm:prSet/>
      <dgm:spPr/>
      <dgm:t>
        <a:bodyPr/>
        <a:lstStyle/>
        <a:p>
          <a:endParaRPr lang="ru-RU"/>
        </a:p>
      </dgm:t>
    </dgm:pt>
    <dgm:pt modelId="{F66175A5-1E68-44F6-9B33-C22DC597A393}" type="sibTrans" cxnId="{BB9961AC-EC9C-4D1C-BDA7-FDBBC76D082E}">
      <dgm:prSet/>
      <dgm:spPr/>
      <dgm:t>
        <a:bodyPr/>
        <a:lstStyle/>
        <a:p>
          <a:endParaRPr lang="ru-RU"/>
        </a:p>
      </dgm:t>
    </dgm:pt>
    <dgm:pt modelId="{BDD76FDE-5B9C-4402-AE2A-43CE8753390B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375 400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7567F-CF9E-4728-867E-B8B3C180C9D6}" type="parTrans" cxnId="{F5D35FFE-B48E-4B61-B7AC-1C133C871CAE}">
      <dgm:prSet/>
      <dgm:spPr/>
      <dgm:t>
        <a:bodyPr/>
        <a:lstStyle/>
        <a:p>
          <a:endParaRPr lang="ru-RU"/>
        </a:p>
      </dgm:t>
    </dgm:pt>
    <dgm:pt modelId="{57464671-9D6B-433A-BFA6-608114EA08E3}" type="sibTrans" cxnId="{F5D35FFE-B48E-4B61-B7AC-1C133C871CAE}">
      <dgm:prSet/>
      <dgm:spPr/>
      <dgm:t>
        <a:bodyPr/>
        <a:lstStyle/>
        <a:p>
          <a:endParaRPr lang="ru-RU"/>
        </a:p>
      </dgm:t>
    </dgm:pt>
    <dgm:pt modelId="{57841FBC-91D6-41E1-B9A1-C6D26F285B9F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55 820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1191D-A50B-4662-A65A-C946240A83B4}" type="parTrans" cxnId="{00353F57-B89B-4B6E-96AA-DB8435D10BA6}">
      <dgm:prSet/>
      <dgm:spPr/>
      <dgm:t>
        <a:bodyPr/>
        <a:lstStyle/>
        <a:p>
          <a:endParaRPr lang="ru-RU"/>
        </a:p>
      </dgm:t>
    </dgm:pt>
    <dgm:pt modelId="{C6D1749D-2CAC-4870-B1D0-57E969C4B597}" type="sibTrans" cxnId="{00353F57-B89B-4B6E-96AA-DB8435D10BA6}">
      <dgm:prSet/>
      <dgm:spPr/>
      <dgm:t>
        <a:bodyPr/>
        <a:lstStyle/>
        <a:p>
          <a:endParaRPr lang="ru-RU"/>
        </a:p>
      </dgm:t>
    </dgm:pt>
    <dgm:pt modelId="{967AF326-2AB7-40CD-9FC1-91BBF34CAF7C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</a:p>
        <a:p>
          <a:r>
            <a:rPr lang="ru-RU" sz="18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138 775 т.р.</a:t>
          </a:r>
          <a:endParaRPr lang="ru-RU" sz="18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48F7C-730B-4A89-98B8-3433DEB8D13B}" type="parTrans" cxnId="{519029D7-FC4D-4358-ADC0-AB659B4E9F0A}">
      <dgm:prSet/>
      <dgm:spPr/>
      <dgm:t>
        <a:bodyPr/>
        <a:lstStyle/>
        <a:p>
          <a:endParaRPr lang="ru-RU"/>
        </a:p>
      </dgm:t>
    </dgm:pt>
    <dgm:pt modelId="{D5F643B2-6231-4982-9BFE-0AAA0841FB6F}" type="sibTrans" cxnId="{519029D7-FC4D-4358-ADC0-AB659B4E9F0A}">
      <dgm:prSet/>
      <dgm:spPr/>
      <dgm:t>
        <a:bodyPr/>
        <a:lstStyle/>
        <a:p>
          <a:endParaRPr lang="ru-RU"/>
        </a:p>
      </dgm:t>
    </dgm:pt>
    <dgm:pt modelId="{DAB0C468-840F-4D90-9384-4161C4F9DC3A}" type="pres">
      <dgm:prSet presAssocID="{FB87BE54-C644-49AA-921E-284DA5D781F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A6D6A5-899D-43C2-B725-7D3734959374}" type="pres">
      <dgm:prSet presAssocID="{967AF326-2AB7-40CD-9FC1-91BBF34CAF7C}" presName="linNode" presStyleCnt="0"/>
      <dgm:spPr/>
    </dgm:pt>
    <dgm:pt modelId="{CCE8DC65-6C07-4907-93D2-0D593CB1D503}" type="pres">
      <dgm:prSet presAssocID="{967AF326-2AB7-40CD-9FC1-91BBF34CAF7C}" presName="parentText" presStyleLbl="node1" presStyleIdx="0" presStyleCnt="4" custScaleX="202542" custScaleY="33441" custLinFactNeighborX="29170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4445C-F3DA-425A-A6F3-30E956F71956}" type="pres">
      <dgm:prSet presAssocID="{D5F643B2-6231-4982-9BFE-0AAA0841FB6F}" presName="sp" presStyleCnt="0"/>
      <dgm:spPr/>
    </dgm:pt>
    <dgm:pt modelId="{9AF50C05-072F-4133-823B-5004247A34CB}" type="pres">
      <dgm:prSet presAssocID="{46DF9105-E4A8-479F-A5A7-2EE952EFECEF}" presName="linNode" presStyleCnt="0"/>
      <dgm:spPr/>
    </dgm:pt>
    <dgm:pt modelId="{5E6BEC5E-32AF-420A-8A54-AE3AB00669CD}" type="pres">
      <dgm:prSet presAssocID="{46DF9105-E4A8-479F-A5A7-2EE952EFECEF}" presName="parentText" presStyleLbl="node1" presStyleIdx="1" presStyleCnt="4" custScaleX="204886" custScaleY="33631" custLinFactNeighborX="28566" custLinFactNeighborY="-1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281AA-A2B8-40C5-A79B-4355106D6B53}" type="pres">
      <dgm:prSet presAssocID="{F66175A5-1E68-44F6-9B33-C22DC597A393}" presName="sp" presStyleCnt="0"/>
      <dgm:spPr/>
    </dgm:pt>
    <dgm:pt modelId="{FF9DFBA9-2AFF-4B96-8B38-ED9E16C4A4E0}" type="pres">
      <dgm:prSet presAssocID="{BDD76FDE-5B9C-4402-AE2A-43CE8753390B}" presName="linNode" presStyleCnt="0"/>
      <dgm:spPr/>
    </dgm:pt>
    <dgm:pt modelId="{5EC9994E-3363-461F-9E42-49D4FDC2796D}" type="pres">
      <dgm:prSet presAssocID="{BDD76FDE-5B9C-4402-AE2A-43CE8753390B}" presName="parentText" presStyleLbl="node1" presStyleIdx="2" presStyleCnt="4" custScaleX="204161" custScaleY="36091" custLinFactNeighborX="30248" custLinFactNeighborY="-1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F77F7-A521-4CCE-BDAE-CCBB31CD9F4C}" type="pres">
      <dgm:prSet presAssocID="{57464671-9D6B-433A-BFA6-608114EA08E3}" presName="sp" presStyleCnt="0"/>
      <dgm:spPr/>
    </dgm:pt>
    <dgm:pt modelId="{C65982DC-2BF9-43A9-B676-67615ADB64B8}" type="pres">
      <dgm:prSet presAssocID="{57841FBC-91D6-41E1-B9A1-C6D26F285B9F}" presName="linNode" presStyleCnt="0"/>
      <dgm:spPr/>
    </dgm:pt>
    <dgm:pt modelId="{BAA8CE4B-01F4-4B60-80CF-CEFADD95DC5C}" type="pres">
      <dgm:prSet presAssocID="{57841FBC-91D6-41E1-B9A1-C6D26F285B9F}" presName="parentText" presStyleLbl="node1" presStyleIdx="3" presStyleCnt="4" custScaleX="204601" custScaleY="40050" custLinFactNeighborX="28786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53F57-B89B-4B6E-96AA-DB8435D10BA6}" srcId="{FB87BE54-C644-49AA-921E-284DA5D781FC}" destId="{57841FBC-91D6-41E1-B9A1-C6D26F285B9F}" srcOrd="3" destOrd="0" parTransId="{C7D1191D-A50B-4662-A65A-C946240A83B4}" sibTransId="{C6D1749D-2CAC-4870-B1D0-57E969C4B597}"/>
    <dgm:cxn modelId="{70A89BA0-DE47-4008-AE7A-24E7521F62EB}" type="presOf" srcId="{FB87BE54-C644-49AA-921E-284DA5D781FC}" destId="{DAB0C468-840F-4D90-9384-4161C4F9DC3A}" srcOrd="0" destOrd="0" presId="urn:microsoft.com/office/officeart/2005/8/layout/vList5"/>
    <dgm:cxn modelId="{519029D7-FC4D-4358-ADC0-AB659B4E9F0A}" srcId="{FB87BE54-C644-49AA-921E-284DA5D781FC}" destId="{967AF326-2AB7-40CD-9FC1-91BBF34CAF7C}" srcOrd="0" destOrd="0" parTransId="{34F48F7C-730B-4A89-98B8-3433DEB8D13B}" sibTransId="{D5F643B2-6231-4982-9BFE-0AAA0841FB6F}"/>
    <dgm:cxn modelId="{FFA0E4C6-8C1E-411D-A043-2755ADA63090}" type="presOf" srcId="{46DF9105-E4A8-479F-A5A7-2EE952EFECEF}" destId="{5E6BEC5E-32AF-420A-8A54-AE3AB00669CD}" srcOrd="0" destOrd="0" presId="urn:microsoft.com/office/officeart/2005/8/layout/vList5"/>
    <dgm:cxn modelId="{F5D35FFE-B48E-4B61-B7AC-1C133C871CAE}" srcId="{FB87BE54-C644-49AA-921E-284DA5D781FC}" destId="{BDD76FDE-5B9C-4402-AE2A-43CE8753390B}" srcOrd="2" destOrd="0" parTransId="{1227567F-CF9E-4728-867E-B8B3C180C9D6}" sibTransId="{57464671-9D6B-433A-BFA6-608114EA08E3}"/>
    <dgm:cxn modelId="{272742E8-A9A3-40D9-97D1-1F5A55A58A51}" type="presOf" srcId="{BDD76FDE-5B9C-4402-AE2A-43CE8753390B}" destId="{5EC9994E-3363-461F-9E42-49D4FDC2796D}" srcOrd="0" destOrd="0" presId="urn:microsoft.com/office/officeart/2005/8/layout/vList5"/>
    <dgm:cxn modelId="{73E9C79E-DAB9-43C7-A0DB-B17C76FEED34}" type="presOf" srcId="{57841FBC-91D6-41E1-B9A1-C6D26F285B9F}" destId="{BAA8CE4B-01F4-4B60-80CF-CEFADD95DC5C}" srcOrd="0" destOrd="0" presId="urn:microsoft.com/office/officeart/2005/8/layout/vList5"/>
    <dgm:cxn modelId="{BB9961AC-EC9C-4D1C-BDA7-FDBBC76D082E}" srcId="{FB87BE54-C644-49AA-921E-284DA5D781FC}" destId="{46DF9105-E4A8-479F-A5A7-2EE952EFECEF}" srcOrd="1" destOrd="0" parTransId="{CFDB9AEC-4FEB-4551-907E-6A3CEA3E37F8}" sibTransId="{F66175A5-1E68-44F6-9B33-C22DC597A393}"/>
    <dgm:cxn modelId="{7E47A366-F185-43BB-BE3E-28CDF020CBDF}" type="presOf" srcId="{967AF326-2AB7-40CD-9FC1-91BBF34CAF7C}" destId="{CCE8DC65-6C07-4907-93D2-0D593CB1D503}" srcOrd="0" destOrd="0" presId="urn:microsoft.com/office/officeart/2005/8/layout/vList5"/>
    <dgm:cxn modelId="{525FF013-59BA-4469-83FB-0A5828C3EA2C}" type="presParOf" srcId="{DAB0C468-840F-4D90-9384-4161C4F9DC3A}" destId="{00A6D6A5-899D-43C2-B725-7D3734959374}" srcOrd="0" destOrd="0" presId="urn:microsoft.com/office/officeart/2005/8/layout/vList5"/>
    <dgm:cxn modelId="{E698180A-B378-4B90-AE80-D7B861664E0E}" type="presParOf" srcId="{00A6D6A5-899D-43C2-B725-7D3734959374}" destId="{CCE8DC65-6C07-4907-93D2-0D593CB1D503}" srcOrd="0" destOrd="0" presId="urn:microsoft.com/office/officeart/2005/8/layout/vList5"/>
    <dgm:cxn modelId="{04779117-E648-4B1A-943A-7456C6144A36}" type="presParOf" srcId="{DAB0C468-840F-4D90-9384-4161C4F9DC3A}" destId="{6204445C-F3DA-425A-A6F3-30E956F71956}" srcOrd="1" destOrd="0" presId="urn:microsoft.com/office/officeart/2005/8/layout/vList5"/>
    <dgm:cxn modelId="{667B2387-FB54-4EE8-BBAB-2256AAD66556}" type="presParOf" srcId="{DAB0C468-840F-4D90-9384-4161C4F9DC3A}" destId="{9AF50C05-072F-4133-823B-5004247A34CB}" srcOrd="2" destOrd="0" presId="urn:microsoft.com/office/officeart/2005/8/layout/vList5"/>
    <dgm:cxn modelId="{04CA4247-6746-4863-A1BB-9A0FD3BA479C}" type="presParOf" srcId="{9AF50C05-072F-4133-823B-5004247A34CB}" destId="{5E6BEC5E-32AF-420A-8A54-AE3AB00669CD}" srcOrd="0" destOrd="0" presId="urn:microsoft.com/office/officeart/2005/8/layout/vList5"/>
    <dgm:cxn modelId="{9D5EFD9A-6AD0-4187-960A-596C9F9FED3C}" type="presParOf" srcId="{DAB0C468-840F-4D90-9384-4161C4F9DC3A}" destId="{697281AA-A2B8-40C5-A79B-4355106D6B53}" srcOrd="3" destOrd="0" presId="urn:microsoft.com/office/officeart/2005/8/layout/vList5"/>
    <dgm:cxn modelId="{EDF7D498-4E33-49BC-9DFC-B7E46AAE114B}" type="presParOf" srcId="{DAB0C468-840F-4D90-9384-4161C4F9DC3A}" destId="{FF9DFBA9-2AFF-4B96-8B38-ED9E16C4A4E0}" srcOrd="4" destOrd="0" presId="urn:microsoft.com/office/officeart/2005/8/layout/vList5"/>
    <dgm:cxn modelId="{0C47129E-34BA-4DB1-9171-F329C1421498}" type="presParOf" srcId="{FF9DFBA9-2AFF-4B96-8B38-ED9E16C4A4E0}" destId="{5EC9994E-3363-461F-9E42-49D4FDC2796D}" srcOrd="0" destOrd="0" presId="urn:microsoft.com/office/officeart/2005/8/layout/vList5"/>
    <dgm:cxn modelId="{BCE38A7D-C8EE-4088-9AFC-7407E531F514}" type="presParOf" srcId="{DAB0C468-840F-4D90-9384-4161C4F9DC3A}" destId="{BC7F77F7-A521-4CCE-BDAE-CCBB31CD9F4C}" srcOrd="5" destOrd="0" presId="urn:microsoft.com/office/officeart/2005/8/layout/vList5"/>
    <dgm:cxn modelId="{2C2E242A-82B1-49F4-9E93-8DE1000D5977}" type="presParOf" srcId="{DAB0C468-840F-4D90-9384-4161C4F9DC3A}" destId="{C65982DC-2BF9-43A9-B676-67615ADB64B8}" srcOrd="6" destOrd="0" presId="urn:microsoft.com/office/officeart/2005/8/layout/vList5"/>
    <dgm:cxn modelId="{9C4F0357-11AF-41D6-8F25-113814C3BDE4}" type="presParOf" srcId="{C65982DC-2BF9-43A9-B676-67615ADB64B8}" destId="{BAA8CE4B-01F4-4B60-80CF-CEFADD95DC5C}" srcOrd="0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F96CE4-BD90-461D-A67F-B44303E1130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7A34A9F5-F747-408C-B19D-B0E8432A2C6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 (субсидии ЛПХ на содержание и техническое оснащение)           4 543,1 т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 р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E60A4-7A97-4898-B81F-482C23376E69}" type="parTrans" cxnId="{EE148E0C-5ACA-44FA-9004-539A71F9E832}">
      <dgm:prSet/>
      <dgm:spPr/>
      <dgm:t>
        <a:bodyPr/>
        <a:lstStyle/>
        <a:p>
          <a:endParaRPr lang="ru-RU"/>
        </a:p>
      </dgm:t>
    </dgm:pt>
    <dgm:pt modelId="{B0A27AE6-2503-4A2C-A4A9-0C521515CA6D}" type="sibTrans" cxnId="{EE148E0C-5ACA-44FA-9004-539A71F9E832}">
      <dgm:prSet/>
      <dgm:spPr/>
      <dgm:t>
        <a:bodyPr/>
        <a:lstStyle/>
        <a:p>
          <a:endParaRPr lang="ru-RU"/>
        </a:p>
      </dgm:t>
    </dgm:pt>
    <dgm:pt modelId="{F845E445-61C8-4E90-858F-E5930B2C6D68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Осуществление управленческих функций 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3 626,4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C61A72-4859-4FCC-BA5D-8B578CC4D558}" type="parTrans" cxnId="{11DDEE5E-EB87-434E-AA98-ABD21A5697CD}">
      <dgm:prSet/>
      <dgm:spPr/>
      <dgm:t>
        <a:bodyPr/>
        <a:lstStyle/>
        <a:p>
          <a:endParaRPr lang="ru-RU"/>
        </a:p>
      </dgm:t>
    </dgm:pt>
    <dgm:pt modelId="{360C3B46-E6CE-41DD-8C9D-13B9691FF0ED}" type="sibTrans" cxnId="{11DDEE5E-EB87-434E-AA98-ABD21A5697CD}">
      <dgm:prSet/>
      <dgm:spPr/>
      <dgm:t>
        <a:bodyPr/>
        <a:lstStyle/>
        <a:p>
          <a:endParaRPr lang="ru-RU"/>
        </a:p>
      </dgm:t>
    </dgm:pt>
    <dgm:pt modelId="{B41F66E2-9A73-4DE4-B1B4-F4852182140A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Предоставление субсидий на повышение продуктивности в молочном скотоводстве                          56 911,2 </a:t>
          </a:r>
          <a:r>
            <a:rPr lang="ru-RU" sz="16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FCD489-15CF-49E2-8123-040A12D0B352}" type="parTrans" cxnId="{20C02B59-73CF-4756-B2ED-A5728CAA7474}">
      <dgm:prSet/>
      <dgm:spPr/>
      <dgm:t>
        <a:bodyPr/>
        <a:lstStyle/>
        <a:p>
          <a:endParaRPr lang="ru-RU"/>
        </a:p>
      </dgm:t>
    </dgm:pt>
    <dgm:pt modelId="{6553ABCE-A7CE-4480-B6F5-36ACC60B8443}" type="sibTrans" cxnId="{20C02B59-73CF-4756-B2ED-A5728CAA7474}">
      <dgm:prSet/>
      <dgm:spPr/>
      <dgm:t>
        <a:bodyPr/>
        <a:lstStyle/>
        <a:p>
          <a:endParaRPr lang="ru-RU"/>
        </a:p>
      </dgm:t>
    </dgm:pt>
    <dgm:pt modelId="{083FA2CD-6B71-4C3D-9728-A60E59692F35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Субсидия на возмещение части процентной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ставки по кредитам                                                                                    12,7 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DD263-F305-4ACB-BC9F-EE43249AF748}" type="parTrans" cxnId="{9C857E9B-F53A-4967-ABED-B76AB6A87461}">
      <dgm:prSet/>
      <dgm:spPr/>
      <dgm:t>
        <a:bodyPr/>
        <a:lstStyle/>
        <a:p>
          <a:endParaRPr lang="ru-RU"/>
        </a:p>
      </dgm:t>
    </dgm:pt>
    <dgm:pt modelId="{641DFADD-FB8D-467D-AF17-F0D93A1011D2}" type="sibTrans" cxnId="{9C857E9B-F53A-4967-ABED-B76AB6A87461}">
      <dgm:prSet/>
      <dgm:spPr/>
      <dgm:t>
        <a:bodyPr/>
        <a:lstStyle/>
        <a:p>
          <a:endParaRPr lang="ru-RU"/>
        </a:p>
      </dgm:t>
    </dgm:pt>
    <dgm:pt modelId="{FD188D85-F38F-4BBD-B400-8889FC2DA1AB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Премирование победителей областного конкурса в АПК Томской области </a:t>
          </a:r>
        </a:p>
        <a:p>
          <a:r>
            <a:rPr lang="ru-RU" sz="16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80,0 т.р.</a:t>
          </a:r>
          <a:endParaRPr lang="ru-RU" sz="16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312034-792E-44E5-A5E8-63EF73C6D8C0}" type="parTrans" cxnId="{3BF34B11-491D-4AC5-A08D-51483A8A39B7}">
      <dgm:prSet/>
      <dgm:spPr/>
      <dgm:t>
        <a:bodyPr/>
        <a:lstStyle/>
        <a:p>
          <a:endParaRPr lang="ru-RU"/>
        </a:p>
      </dgm:t>
    </dgm:pt>
    <dgm:pt modelId="{B72DDF24-0984-4385-A995-9900043EE316}" type="sibTrans" cxnId="{3BF34B11-491D-4AC5-A08D-51483A8A39B7}">
      <dgm:prSet/>
      <dgm:spPr/>
      <dgm:t>
        <a:bodyPr/>
        <a:lstStyle/>
        <a:p>
          <a:endParaRPr lang="ru-RU"/>
        </a:p>
      </dgm:t>
    </dgm:pt>
    <dgm:pt modelId="{E87CAF15-B674-4281-BE64-0C33ED4800DC}" type="pres">
      <dgm:prSet presAssocID="{B8F96CE4-BD90-461D-A67F-B44303E11300}" presName="linearFlow" presStyleCnt="0">
        <dgm:presLayoutVars>
          <dgm:dir/>
          <dgm:resizeHandles val="exact"/>
        </dgm:presLayoutVars>
      </dgm:prSet>
      <dgm:spPr/>
    </dgm:pt>
    <dgm:pt modelId="{9DE10DF8-A221-478B-B6AF-22C583ED91CC}" type="pres">
      <dgm:prSet presAssocID="{7A34A9F5-F747-408C-B19D-B0E8432A2C62}" presName="composite" presStyleCnt="0"/>
      <dgm:spPr/>
    </dgm:pt>
    <dgm:pt modelId="{09C07B77-D80B-409D-8363-8D78E22D1DA2}" type="pres">
      <dgm:prSet presAssocID="{7A34A9F5-F747-408C-B19D-B0E8432A2C62}" presName="imgShp" presStyleLbl="fgImgPlace1" presStyleIdx="0" presStyleCnt="5" custScaleY="96800" custLinFactNeighborX="87058" custLinFactNeighborY="422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33"/>
          </a:solidFill>
        </a:ln>
      </dgm:spPr>
    </dgm:pt>
    <dgm:pt modelId="{ED38B9DE-B845-429B-B76A-65961F2E6151}" type="pres">
      <dgm:prSet presAssocID="{7A34A9F5-F747-408C-B19D-B0E8432A2C62}" presName="txShp" presStyleLbl="node1" presStyleIdx="0" presStyleCnt="5" custScaleX="106032" custLinFactNeighborX="19093" custLinFactNeighborY="1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9D8A4-1357-4A37-9982-438C67098D6F}" type="pres">
      <dgm:prSet presAssocID="{B0A27AE6-2503-4A2C-A4A9-0C521515CA6D}" presName="spacing" presStyleCnt="0"/>
      <dgm:spPr/>
    </dgm:pt>
    <dgm:pt modelId="{3195C770-110B-402D-83C3-7289B98945F3}" type="pres">
      <dgm:prSet presAssocID="{F845E445-61C8-4E90-858F-E5930B2C6D68}" presName="composite" presStyleCnt="0"/>
      <dgm:spPr/>
    </dgm:pt>
    <dgm:pt modelId="{0BCB88D4-777D-4761-AAF8-CE11168E3532}" type="pres">
      <dgm:prSet presAssocID="{F845E445-61C8-4E90-858F-E5930B2C6D68}" presName="imgShp" presStyleLbl="fgImgPlace1" presStyleIdx="1" presStyleCnt="5" custScaleX="128367" custScaleY="110827" custLinFactNeighborX="47473" custLinFactNeighborY="-937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7033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CF7850D-1B97-4B55-8ADD-F3FD5E88FC0B}" type="pres">
      <dgm:prSet presAssocID="{F845E445-61C8-4E90-858F-E5930B2C6D68}" presName="txShp" presStyleLbl="node1" presStyleIdx="1" presStyleCnt="5" custScaleX="103952" custLinFactNeighborX="10954" custLinFactNeighborY="-4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4F70F-DE88-4716-BD31-17D8349F29ED}" type="pres">
      <dgm:prSet presAssocID="{360C3B46-E6CE-41DD-8C9D-13B9691FF0ED}" presName="spacing" presStyleCnt="0"/>
      <dgm:spPr/>
    </dgm:pt>
    <dgm:pt modelId="{6E5A85B9-9369-40A5-AFA5-B63F6E4CA5C3}" type="pres">
      <dgm:prSet presAssocID="{B41F66E2-9A73-4DE4-B1B4-F4852182140A}" presName="composite" presStyleCnt="0"/>
      <dgm:spPr/>
    </dgm:pt>
    <dgm:pt modelId="{50200D12-CAB4-4606-B222-8328811FBF8E}" type="pres">
      <dgm:prSet presAssocID="{B41F66E2-9A73-4DE4-B1B4-F4852182140A}" presName="imgShp" presStyleLbl="fgImgPlace1" presStyleIdx="2" presStyleCnt="5" custScaleX="121841" custScaleY="108759" custLinFactNeighborX="-21791" custLinFactNeighborY="-27148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7033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A9F6457E-EBDE-4B35-A896-04180D3E7E3C}" type="pres">
      <dgm:prSet presAssocID="{B41F66E2-9A73-4DE4-B1B4-F4852182140A}" presName="txShp" presStyleLbl="node1" presStyleIdx="2" presStyleCnt="5" custScaleX="103952" custLinFactNeighborX="1512" custLinFactNeighborY="-12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3C66-81D2-4FC2-8C0F-0711CAA1F709}" type="pres">
      <dgm:prSet presAssocID="{6553ABCE-A7CE-4480-B6F5-36ACC60B8443}" presName="spacing" presStyleCnt="0"/>
      <dgm:spPr/>
    </dgm:pt>
    <dgm:pt modelId="{0247BB25-E074-4D19-BCA7-88BFBE7EB8FE}" type="pres">
      <dgm:prSet presAssocID="{083FA2CD-6B71-4C3D-9728-A60E59692F35}" presName="composite" presStyleCnt="0"/>
      <dgm:spPr/>
    </dgm:pt>
    <dgm:pt modelId="{11DBB67F-77E8-4EBC-A4DC-2CAEB97C0A52}" type="pres">
      <dgm:prSet presAssocID="{083FA2CD-6B71-4C3D-9728-A60E59692F35}" presName="imgShp" presStyleLbl="fgImgPlace1" presStyleIdx="3" presStyleCnt="5" custLinFactNeighborX="-71455" custLinFactNeighborY="-3204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007033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42C154B1-7726-4057-9246-D7748BB4D8EB}" type="pres">
      <dgm:prSet presAssocID="{083FA2CD-6B71-4C3D-9728-A60E59692F35}" presName="txShp" presStyleLbl="node1" presStyleIdx="3" presStyleCnt="5" custScaleX="104229" custLinFactNeighborX="-6372" custLinFactNeighborY="-2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41A70-57D5-49C0-A5BA-46FBBCBF5591}" type="pres">
      <dgm:prSet presAssocID="{641DFADD-FB8D-467D-AF17-F0D93A1011D2}" presName="spacing" presStyleCnt="0"/>
      <dgm:spPr/>
    </dgm:pt>
    <dgm:pt modelId="{05F66E43-327A-4E7D-957E-C306B1262158}" type="pres">
      <dgm:prSet presAssocID="{FD188D85-F38F-4BBD-B400-8889FC2DA1AB}" presName="composite" presStyleCnt="0"/>
      <dgm:spPr/>
    </dgm:pt>
    <dgm:pt modelId="{8BCA570F-CC61-4383-8B4B-EFB391858FD1}" type="pres">
      <dgm:prSet presAssocID="{FD188D85-F38F-4BBD-B400-8889FC2DA1AB}" presName="imgShp" presStyleLbl="fgImgPlace1" presStyleIdx="4" presStyleCnt="5" custLinFactX="-4049" custLinFactNeighborX="-100000" custLinFactNeighborY="-22242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rgbClr val="007033"/>
          </a:solidFill>
        </a:ln>
      </dgm:spPr>
    </dgm:pt>
    <dgm:pt modelId="{9B621D1B-B26C-4FB1-B46F-8CC46A82A4B4}" type="pres">
      <dgm:prSet presAssocID="{FD188D85-F38F-4BBD-B400-8889FC2DA1AB}" presName="txShp" presStyleLbl="node1" presStyleIdx="4" presStyleCnt="5" custScaleX="107118" custLinFactNeighborX="-12684" custLinFactNeighborY="-22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E4230-6913-4A35-ABD2-89F6D30B4B3D}" type="presOf" srcId="{FD188D85-F38F-4BBD-B400-8889FC2DA1AB}" destId="{9B621D1B-B26C-4FB1-B46F-8CC46A82A4B4}" srcOrd="0" destOrd="0" presId="urn:microsoft.com/office/officeart/2005/8/layout/vList3#2"/>
    <dgm:cxn modelId="{9C857E9B-F53A-4967-ABED-B76AB6A87461}" srcId="{B8F96CE4-BD90-461D-A67F-B44303E11300}" destId="{083FA2CD-6B71-4C3D-9728-A60E59692F35}" srcOrd="3" destOrd="0" parTransId="{EC1DD263-F305-4ACB-BC9F-EE43249AF748}" sibTransId="{641DFADD-FB8D-467D-AF17-F0D93A1011D2}"/>
    <dgm:cxn modelId="{EE148E0C-5ACA-44FA-9004-539A71F9E832}" srcId="{B8F96CE4-BD90-461D-A67F-B44303E11300}" destId="{7A34A9F5-F747-408C-B19D-B0E8432A2C62}" srcOrd="0" destOrd="0" parTransId="{6C5E60A4-7A97-4898-B81F-482C23376E69}" sibTransId="{B0A27AE6-2503-4A2C-A4A9-0C521515CA6D}"/>
    <dgm:cxn modelId="{11DDEE5E-EB87-434E-AA98-ABD21A5697CD}" srcId="{B8F96CE4-BD90-461D-A67F-B44303E11300}" destId="{F845E445-61C8-4E90-858F-E5930B2C6D68}" srcOrd="1" destOrd="0" parTransId="{57C61A72-4859-4FCC-BA5D-8B578CC4D558}" sibTransId="{360C3B46-E6CE-41DD-8C9D-13B9691FF0ED}"/>
    <dgm:cxn modelId="{3BF34B11-491D-4AC5-A08D-51483A8A39B7}" srcId="{B8F96CE4-BD90-461D-A67F-B44303E11300}" destId="{FD188D85-F38F-4BBD-B400-8889FC2DA1AB}" srcOrd="4" destOrd="0" parTransId="{4B312034-792E-44E5-A5E8-63EF73C6D8C0}" sibTransId="{B72DDF24-0984-4385-A995-9900043EE316}"/>
    <dgm:cxn modelId="{31B77B40-34FC-499D-95FF-5DBF8E767B07}" type="presOf" srcId="{F845E445-61C8-4E90-858F-E5930B2C6D68}" destId="{0CF7850D-1B97-4B55-8ADD-F3FD5E88FC0B}" srcOrd="0" destOrd="0" presId="urn:microsoft.com/office/officeart/2005/8/layout/vList3#2"/>
    <dgm:cxn modelId="{CD0357F5-4096-4907-A028-7D4A100D5E45}" type="presOf" srcId="{083FA2CD-6B71-4C3D-9728-A60E59692F35}" destId="{42C154B1-7726-4057-9246-D7748BB4D8EB}" srcOrd="0" destOrd="0" presId="urn:microsoft.com/office/officeart/2005/8/layout/vList3#2"/>
    <dgm:cxn modelId="{CE284549-071B-44F9-A7EE-B15B505E4FC8}" type="presOf" srcId="{B8F96CE4-BD90-461D-A67F-B44303E11300}" destId="{E87CAF15-B674-4281-BE64-0C33ED4800DC}" srcOrd="0" destOrd="0" presId="urn:microsoft.com/office/officeart/2005/8/layout/vList3#2"/>
    <dgm:cxn modelId="{3A2F35A2-A48C-4E61-879F-EA6A96C6F3A7}" type="presOf" srcId="{B41F66E2-9A73-4DE4-B1B4-F4852182140A}" destId="{A9F6457E-EBDE-4B35-A896-04180D3E7E3C}" srcOrd="0" destOrd="0" presId="urn:microsoft.com/office/officeart/2005/8/layout/vList3#2"/>
    <dgm:cxn modelId="{C6E4D1B8-FAC3-4080-A153-6D306F3C4AFE}" type="presOf" srcId="{7A34A9F5-F747-408C-B19D-B0E8432A2C62}" destId="{ED38B9DE-B845-429B-B76A-65961F2E6151}" srcOrd="0" destOrd="0" presId="urn:microsoft.com/office/officeart/2005/8/layout/vList3#2"/>
    <dgm:cxn modelId="{20C02B59-73CF-4756-B2ED-A5728CAA7474}" srcId="{B8F96CE4-BD90-461D-A67F-B44303E11300}" destId="{B41F66E2-9A73-4DE4-B1B4-F4852182140A}" srcOrd="2" destOrd="0" parTransId="{98FCD489-15CF-49E2-8123-040A12D0B352}" sibTransId="{6553ABCE-A7CE-4480-B6F5-36ACC60B8443}"/>
    <dgm:cxn modelId="{B2384599-B536-4E9A-8F82-C9D8634F7730}" type="presParOf" srcId="{E87CAF15-B674-4281-BE64-0C33ED4800DC}" destId="{9DE10DF8-A221-478B-B6AF-22C583ED91CC}" srcOrd="0" destOrd="0" presId="urn:microsoft.com/office/officeart/2005/8/layout/vList3#2"/>
    <dgm:cxn modelId="{BBD107E0-F275-4B9D-96A5-3B8AB3EF7F2A}" type="presParOf" srcId="{9DE10DF8-A221-478B-B6AF-22C583ED91CC}" destId="{09C07B77-D80B-409D-8363-8D78E22D1DA2}" srcOrd="0" destOrd="0" presId="urn:microsoft.com/office/officeart/2005/8/layout/vList3#2"/>
    <dgm:cxn modelId="{ABE8445E-D00E-492D-9DB8-0DC6CAE7D680}" type="presParOf" srcId="{9DE10DF8-A221-478B-B6AF-22C583ED91CC}" destId="{ED38B9DE-B845-429B-B76A-65961F2E6151}" srcOrd="1" destOrd="0" presId="urn:microsoft.com/office/officeart/2005/8/layout/vList3#2"/>
    <dgm:cxn modelId="{79C5BA5C-1A51-4E2C-BBB6-B70A28341F15}" type="presParOf" srcId="{E87CAF15-B674-4281-BE64-0C33ED4800DC}" destId="{0649D8A4-1357-4A37-9982-438C67098D6F}" srcOrd="1" destOrd="0" presId="urn:microsoft.com/office/officeart/2005/8/layout/vList3#2"/>
    <dgm:cxn modelId="{E71A1A5B-5C6E-4390-AEE5-5A3552E52E6A}" type="presParOf" srcId="{E87CAF15-B674-4281-BE64-0C33ED4800DC}" destId="{3195C770-110B-402D-83C3-7289B98945F3}" srcOrd="2" destOrd="0" presId="urn:microsoft.com/office/officeart/2005/8/layout/vList3#2"/>
    <dgm:cxn modelId="{4DF40304-84CD-4BEB-862A-55597758F706}" type="presParOf" srcId="{3195C770-110B-402D-83C3-7289B98945F3}" destId="{0BCB88D4-777D-4761-AAF8-CE11168E3532}" srcOrd="0" destOrd="0" presId="urn:microsoft.com/office/officeart/2005/8/layout/vList3#2"/>
    <dgm:cxn modelId="{C99472F2-1B0C-4FB6-BF28-BBC262248FF2}" type="presParOf" srcId="{3195C770-110B-402D-83C3-7289B98945F3}" destId="{0CF7850D-1B97-4B55-8ADD-F3FD5E88FC0B}" srcOrd="1" destOrd="0" presId="urn:microsoft.com/office/officeart/2005/8/layout/vList3#2"/>
    <dgm:cxn modelId="{26D44169-F5C7-43A1-BC02-0C525F2A6A11}" type="presParOf" srcId="{E87CAF15-B674-4281-BE64-0C33ED4800DC}" destId="{0BA4F70F-DE88-4716-BD31-17D8349F29ED}" srcOrd="3" destOrd="0" presId="urn:microsoft.com/office/officeart/2005/8/layout/vList3#2"/>
    <dgm:cxn modelId="{8DB6FFC1-09AA-47C2-ADFC-3D1271F34E68}" type="presParOf" srcId="{E87CAF15-B674-4281-BE64-0C33ED4800DC}" destId="{6E5A85B9-9369-40A5-AFA5-B63F6E4CA5C3}" srcOrd="4" destOrd="0" presId="urn:microsoft.com/office/officeart/2005/8/layout/vList3#2"/>
    <dgm:cxn modelId="{80505777-BAB8-48F8-AC8A-AE66E6ED1EA8}" type="presParOf" srcId="{6E5A85B9-9369-40A5-AFA5-B63F6E4CA5C3}" destId="{50200D12-CAB4-4606-B222-8328811FBF8E}" srcOrd="0" destOrd="0" presId="urn:microsoft.com/office/officeart/2005/8/layout/vList3#2"/>
    <dgm:cxn modelId="{19AB9DD5-BA49-4D2F-930C-464198CC67CB}" type="presParOf" srcId="{6E5A85B9-9369-40A5-AFA5-B63F6E4CA5C3}" destId="{A9F6457E-EBDE-4B35-A896-04180D3E7E3C}" srcOrd="1" destOrd="0" presId="urn:microsoft.com/office/officeart/2005/8/layout/vList3#2"/>
    <dgm:cxn modelId="{0707A16E-48CC-473B-88EC-DE9CCD7E060F}" type="presParOf" srcId="{E87CAF15-B674-4281-BE64-0C33ED4800DC}" destId="{B2AC3C66-81D2-4FC2-8C0F-0711CAA1F709}" srcOrd="5" destOrd="0" presId="urn:microsoft.com/office/officeart/2005/8/layout/vList3#2"/>
    <dgm:cxn modelId="{E1EC07FC-8D71-45D4-A61C-F4A1E6221F46}" type="presParOf" srcId="{E87CAF15-B674-4281-BE64-0C33ED4800DC}" destId="{0247BB25-E074-4D19-BCA7-88BFBE7EB8FE}" srcOrd="6" destOrd="0" presId="urn:microsoft.com/office/officeart/2005/8/layout/vList3#2"/>
    <dgm:cxn modelId="{B57E1751-11D5-438E-9ACE-60601D6FEAFA}" type="presParOf" srcId="{0247BB25-E074-4D19-BCA7-88BFBE7EB8FE}" destId="{11DBB67F-77E8-4EBC-A4DC-2CAEB97C0A52}" srcOrd="0" destOrd="0" presId="urn:microsoft.com/office/officeart/2005/8/layout/vList3#2"/>
    <dgm:cxn modelId="{E43CD125-1DA5-429A-93B9-01B00E7C3DC6}" type="presParOf" srcId="{0247BB25-E074-4D19-BCA7-88BFBE7EB8FE}" destId="{42C154B1-7726-4057-9246-D7748BB4D8EB}" srcOrd="1" destOrd="0" presId="urn:microsoft.com/office/officeart/2005/8/layout/vList3#2"/>
    <dgm:cxn modelId="{9E44A034-2E35-4F54-A7CD-4FBC5C463AB1}" type="presParOf" srcId="{E87CAF15-B674-4281-BE64-0C33ED4800DC}" destId="{F4341A70-57D5-49C0-A5BA-46FBBCBF5591}" srcOrd="7" destOrd="0" presId="urn:microsoft.com/office/officeart/2005/8/layout/vList3#2"/>
    <dgm:cxn modelId="{24B220B1-1E50-4884-89DB-8E2105B31F50}" type="presParOf" srcId="{E87CAF15-B674-4281-BE64-0C33ED4800DC}" destId="{05F66E43-327A-4E7D-957E-C306B1262158}" srcOrd="8" destOrd="0" presId="urn:microsoft.com/office/officeart/2005/8/layout/vList3#2"/>
    <dgm:cxn modelId="{8EAFA012-BDBF-4DAA-8C1B-CA4D24313F5D}" type="presParOf" srcId="{05F66E43-327A-4E7D-957E-C306B1262158}" destId="{8BCA570F-CC61-4383-8B4B-EFB391858FD1}" srcOrd="0" destOrd="0" presId="urn:microsoft.com/office/officeart/2005/8/layout/vList3#2"/>
    <dgm:cxn modelId="{7AB9E081-A974-451F-A3C8-295BB1C371FF}" type="presParOf" srcId="{05F66E43-327A-4E7D-957E-C306B1262158}" destId="{9B621D1B-B26C-4FB1-B46F-8CC46A82A4B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5B877E-9B83-42B6-82CD-16A7CF543F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6FA1A4-86A5-453D-967F-F73A65DC94A2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«Жилищное хозяйство»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476 т .руб.,  (100 %) </a:t>
          </a:r>
        </a:p>
        <a:p>
          <a:pPr algn="ctr"/>
          <a:r>
            <a:rPr lang="ru-RU" sz="1800" b="1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Кожевниковскому</a:t>
          </a:r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сельскому поселению на ремонт кровли дома ул. Кирова 44</a:t>
          </a:r>
          <a:endParaRPr lang="ru-RU" sz="18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E87B5-AA40-4688-9105-636F1EB9DCCD}" type="parTrans" cxnId="{37303E75-54FB-4371-9FA1-577D228F85BD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11955-12DF-4025-8B11-1E70642FF883}" type="sibTrans" cxnId="{37303E75-54FB-4371-9FA1-577D228F85BD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8F524C-0F78-48FF-90F4-AA45624FD79B}">
      <dgm:prSet phldrT="[Текст]" custT="1"/>
      <dgm:spPr>
        <a:solidFill>
          <a:schemeClr val="bg2"/>
        </a:solidFill>
        <a:ln>
          <a:solidFill>
            <a:srgbClr val="007033"/>
          </a:solidFill>
        </a:ln>
      </dgm:spPr>
      <dgm:t>
        <a:bodyPr/>
        <a:lstStyle/>
        <a:p>
          <a:pPr algn="ctr"/>
          <a:endParaRPr lang="ru-RU" sz="1800" b="1" dirty="0" smtClean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«Коммунальное хозяйство» 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54 609,3 тыс. руб.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100% 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b="1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2330EE-F298-445F-99B1-28FFC2BF9633}" type="parTrans" cxnId="{E7E79B52-DA8C-488F-B9D8-0E9FB8E103E6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982BBF-24B9-4871-B541-C98DE672F751}" type="sibTrans" cxnId="{E7E79B52-DA8C-488F-B9D8-0E9FB8E103E6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39450-4FC9-46B8-876E-A75CC1DABBBD}">
      <dgm:prSet phldrT="[Текст]" custT="1"/>
      <dgm:spPr>
        <a:solidFill>
          <a:schemeClr val="bg2"/>
        </a:solidFill>
        <a:ln>
          <a:solidFill>
            <a:srgbClr val="007033"/>
          </a:solidFill>
        </a:ln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«Благоустройство»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13 319,4 т. руб.</a:t>
          </a:r>
        </a:p>
        <a:p>
          <a:pPr algn="ctr"/>
          <a:r>
            <a:rPr lang="ru-RU" sz="1800" b="1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(99,9 %)</a:t>
          </a:r>
        </a:p>
      </dgm:t>
    </dgm:pt>
    <dgm:pt modelId="{4728A196-4FE8-4854-96AA-B3CFDAAE38B5}" type="parTrans" cxnId="{0BA29395-67F1-4561-9AAD-1FA9BE88F918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001977-A755-4500-8917-CF1E4382CFA9}" type="sibTrans" cxnId="{0BA29395-67F1-4561-9AAD-1FA9BE88F918}">
      <dgm:prSet/>
      <dgm:spPr/>
      <dgm:t>
        <a:bodyPr/>
        <a:lstStyle/>
        <a:p>
          <a:endParaRPr lang="ru-RU" sz="1600" b="1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71648D-48FA-40ED-9264-41D41421180D}" type="pres">
      <dgm:prSet presAssocID="{0F5B877E-9B83-42B6-82CD-16A7CF543F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C7338-0612-4AF1-88BE-4ABF5B98AB80}" type="pres">
      <dgm:prSet presAssocID="{626FA1A4-86A5-453D-967F-F73A65DC94A2}" presName="parentText" presStyleLbl="node1" presStyleIdx="0" presStyleCnt="3" custScaleX="94671" custScaleY="106025" custLinFactY="-179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BB837-D9CB-4D03-903E-90D7EFDD7DEA}" type="pres">
      <dgm:prSet presAssocID="{CF611955-12DF-4025-8B11-1E70642FF883}" presName="spacer" presStyleCnt="0"/>
      <dgm:spPr/>
    </dgm:pt>
    <dgm:pt modelId="{3E45B5BB-4394-408E-9FEB-10AA97B69F38}" type="pres">
      <dgm:prSet presAssocID="{7C8F524C-0F78-48FF-90F4-AA45624FD79B}" presName="parentText" presStyleLbl="node1" presStyleIdx="1" presStyleCnt="3" custScaleX="94671" custScaleY="72607" custLinFactNeighborY="-996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1A681-5E04-4222-ADC6-034CE192F1A2}" type="pres">
      <dgm:prSet presAssocID="{FF982BBF-24B9-4871-B541-C98DE672F751}" presName="spacer" presStyleCnt="0"/>
      <dgm:spPr/>
    </dgm:pt>
    <dgm:pt modelId="{02AA5948-5AA7-406D-A414-CEF700703D1F}" type="pres">
      <dgm:prSet presAssocID="{7A339450-4FC9-46B8-876E-A75CC1DABBBD}" presName="parentText" presStyleLbl="node1" presStyleIdx="2" presStyleCnt="3" custScaleX="96809" custScaleY="66691" custLinFactNeighborX="238" custLinFactNeighborY="-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A29395-67F1-4561-9AAD-1FA9BE88F918}" srcId="{0F5B877E-9B83-42B6-82CD-16A7CF543F42}" destId="{7A339450-4FC9-46B8-876E-A75CC1DABBBD}" srcOrd="2" destOrd="0" parTransId="{4728A196-4FE8-4854-96AA-B3CFDAAE38B5}" sibTransId="{20001977-A755-4500-8917-CF1E4382CFA9}"/>
    <dgm:cxn modelId="{EBF30AD5-B0B4-4245-866B-B5CAC139823D}" type="presOf" srcId="{0F5B877E-9B83-42B6-82CD-16A7CF543F42}" destId="{DD71648D-48FA-40ED-9264-41D41421180D}" srcOrd="0" destOrd="0" presId="urn:microsoft.com/office/officeart/2005/8/layout/vList2"/>
    <dgm:cxn modelId="{886EBB6D-48F9-4DC9-9B27-F031EA0FB43D}" type="presOf" srcId="{7A339450-4FC9-46B8-876E-A75CC1DABBBD}" destId="{02AA5948-5AA7-406D-A414-CEF700703D1F}" srcOrd="0" destOrd="0" presId="urn:microsoft.com/office/officeart/2005/8/layout/vList2"/>
    <dgm:cxn modelId="{E7E79B52-DA8C-488F-B9D8-0E9FB8E103E6}" srcId="{0F5B877E-9B83-42B6-82CD-16A7CF543F42}" destId="{7C8F524C-0F78-48FF-90F4-AA45624FD79B}" srcOrd="1" destOrd="0" parTransId="{9B2330EE-F298-445F-99B1-28FFC2BF9633}" sibTransId="{FF982BBF-24B9-4871-B541-C98DE672F751}"/>
    <dgm:cxn modelId="{37303E75-54FB-4371-9FA1-577D228F85BD}" srcId="{0F5B877E-9B83-42B6-82CD-16A7CF543F42}" destId="{626FA1A4-86A5-453D-967F-F73A65DC94A2}" srcOrd="0" destOrd="0" parTransId="{EC1E87B5-AA40-4688-9105-636F1EB9DCCD}" sibTransId="{CF611955-12DF-4025-8B11-1E70642FF883}"/>
    <dgm:cxn modelId="{0EA1387C-69AD-4375-8D10-323AD1F0BDD3}" type="presOf" srcId="{7C8F524C-0F78-48FF-90F4-AA45624FD79B}" destId="{3E45B5BB-4394-408E-9FEB-10AA97B69F38}" srcOrd="0" destOrd="0" presId="urn:microsoft.com/office/officeart/2005/8/layout/vList2"/>
    <dgm:cxn modelId="{D8D3F601-0BAF-4F8B-8E12-81B8E9518D90}" type="presOf" srcId="{626FA1A4-86A5-453D-967F-F73A65DC94A2}" destId="{E54C7338-0612-4AF1-88BE-4ABF5B98AB80}" srcOrd="0" destOrd="0" presId="urn:microsoft.com/office/officeart/2005/8/layout/vList2"/>
    <dgm:cxn modelId="{FECC187F-A95F-4D29-9EE3-8EB356D5973D}" type="presParOf" srcId="{DD71648D-48FA-40ED-9264-41D41421180D}" destId="{E54C7338-0612-4AF1-88BE-4ABF5B98AB80}" srcOrd="0" destOrd="0" presId="urn:microsoft.com/office/officeart/2005/8/layout/vList2"/>
    <dgm:cxn modelId="{1379EDEC-F29A-491D-BC72-74863F6E0266}" type="presParOf" srcId="{DD71648D-48FA-40ED-9264-41D41421180D}" destId="{BA5BB837-D9CB-4D03-903E-90D7EFDD7DEA}" srcOrd="1" destOrd="0" presId="urn:microsoft.com/office/officeart/2005/8/layout/vList2"/>
    <dgm:cxn modelId="{D867ECB2-A2A0-490A-9D3F-4A4F405815C0}" type="presParOf" srcId="{DD71648D-48FA-40ED-9264-41D41421180D}" destId="{3E45B5BB-4394-408E-9FEB-10AA97B69F38}" srcOrd="2" destOrd="0" presId="urn:microsoft.com/office/officeart/2005/8/layout/vList2"/>
    <dgm:cxn modelId="{73FC0A6F-7750-4241-9202-CEA87A059557}" type="presParOf" srcId="{DD71648D-48FA-40ED-9264-41D41421180D}" destId="{7C91A681-5E04-4222-ADC6-034CE192F1A2}" srcOrd="3" destOrd="0" presId="urn:microsoft.com/office/officeart/2005/8/layout/vList2"/>
    <dgm:cxn modelId="{BAF4F28A-17E3-4F58-BE14-F1673E16B698}" type="presParOf" srcId="{DD71648D-48FA-40ED-9264-41D41421180D}" destId="{02AA5948-5AA7-406D-A414-CEF700703D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BF566-FE06-4D7B-AA6A-ED88F2F10EDC}">
      <dsp:nvSpPr>
        <dsp:cNvPr id="0" name=""/>
        <dsp:cNvSpPr/>
      </dsp:nvSpPr>
      <dsp:spPr>
        <a:xfrm>
          <a:off x="5155" y="176674"/>
          <a:ext cx="1541019" cy="20081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763 415 тыс. руб.</a:t>
          </a:r>
          <a:endParaRPr lang="ru-RU" sz="20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90" y="221809"/>
        <a:ext cx="1450749" cy="1917870"/>
      </dsp:txXfrm>
    </dsp:sp>
    <dsp:sp modelId="{92D7FA3A-4F01-42C4-986B-5BBE15855824}">
      <dsp:nvSpPr>
        <dsp:cNvPr id="0" name=""/>
        <dsp:cNvSpPr/>
      </dsp:nvSpPr>
      <dsp:spPr>
        <a:xfrm rot="21498192">
          <a:off x="1699430" y="957476"/>
          <a:ext cx="325195" cy="38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7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9451" y="1035354"/>
        <a:ext cx="227637" cy="229304"/>
      </dsp:txXfrm>
    </dsp:sp>
    <dsp:sp modelId="{C71E7997-4999-4545-94D1-A12B66ABDBAC}">
      <dsp:nvSpPr>
        <dsp:cNvPr id="0" name=""/>
        <dsp:cNvSpPr/>
      </dsp:nvSpPr>
      <dsp:spPr>
        <a:xfrm>
          <a:off x="2159481" y="112855"/>
          <a:ext cx="1541019" cy="20081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803 713 тыс. руб.</a:t>
          </a:r>
          <a:endParaRPr lang="ru-RU" sz="20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4616" y="157990"/>
        <a:ext cx="1450749" cy="1917870"/>
      </dsp:txXfrm>
    </dsp:sp>
    <dsp:sp modelId="{0CA455BC-BDF6-4D13-98F2-0A1DA8509209}">
      <dsp:nvSpPr>
        <dsp:cNvPr id="0" name=""/>
        <dsp:cNvSpPr/>
      </dsp:nvSpPr>
      <dsp:spPr>
        <a:xfrm rot="101516">
          <a:off x="3855306" y="958023"/>
          <a:ext cx="328482" cy="38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7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5327" y="1033002"/>
        <a:ext cx="229937" cy="229304"/>
      </dsp:txXfrm>
    </dsp:sp>
    <dsp:sp modelId="{85277698-DE67-483E-B35F-B6904CD80AD5}">
      <dsp:nvSpPr>
        <dsp:cNvPr id="0" name=""/>
        <dsp:cNvSpPr/>
      </dsp:nvSpPr>
      <dsp:spPr>
        <a:xfrm>
          <a:off x="4320009" y="176674"/>
          <a:ext cx="1541019" cy="20081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948 983 тыс. руб.</a:t>
          </a:r>
          <a:endParaRPr lang="ru-RU" sz="20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5144" y="221809"/>
        <a:ext cx="1450749" cy="19178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B15C1-3E28-42C8-9591-4682E6271715}">
      <dsp:nvSpPr>
        <dsp:cNvPr id="0" name=""/>
        <dsp:cNvSpPr/>
      </dsp:nvSpPr>
      <dsp:spPr>
        <a:xfrm>
          <a:off x="0" y="1142"/>
          <a:ext cx="7000924" cy="1012278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27 996,0 тыс. рублей - реконструкция сетей водопровода по улицам Пушкина, Кирова, Дзержинского, Почтовая, 8-е Марта, Советская, Береговая, Комсомольская с подключением жилого фонда с центральной магистралью в с.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Уртам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15" y="50557"/>
        <a:ext cx="6902094" cy="913448"/>
      </dsp:txXfrm>
    </dsp:sp>
    <dsp:sp modelId="{E0BCE256-5C49-4A40-B763-567A9176C40B}">
      <dsp:nvSpPr>
        <dsp:cNvPr id="0" name=""/>
        <dsp:cNvSpPr/>
      </dsp:nvSpPr>
      <dsp:spPr>
        <a:xfrm>
          <a:off x="0" y="1026963"/>
          <a:ext cx="7000924" cy="1012278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12 512,5 тыс. рублей - Газоснабжение микрорайон "Северный", 1 очередь, с.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15" y="1076378"/>
        <a:ext cx="6902094" cy="913448"/>
      </dsp:txXfrm>
    </dsp:sp>
    <dsp:sp modelId="{2694DD87-92EE-4F72-8D8F-4C2947CE0BA6}">
      <dsp:nvSpPr>
        <dsp:cNvPr id="0" name=""/>
        <dsp:cNvSpPr/>
      </dsp:nvSpPr>
      <dsp:spPr>
        <a:xfrm>
          <a:off x="0" y="2052784"/>
          <a:ext cx="7000924" cy="1012278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4 158,0 тыс. рублей направлено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Кожевниковскому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поселению на компенсацию выпадающих доходов организациям, предоставляющим населению услуги теплоснабжения 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15" y="2102199"/>
        <a:ext cx="6902094" cy="913448"/>
      </dsp:txXfrm>
    </dsp:sp>
    <dsp:sp modelId="{6702ECCA-F333-4D26-9848-5F4A056025D9}">
      <dsp:nvSpPr>
        <dsp:cNvPr id="0" name=""/>
        <dsp:cNvSpPr/>
      </dsp:nvSpPr>
      <dsp:spPr>
        <a:xfrm>
          <a:off x="0" y="3073595"/>
          <a:ext cx="7000924" cy="1012278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1 401,3  тыс. рублей проведен капитальный ремонт котельной расположенной по адресу Томская область,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район, с.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Елгай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ул. Лесная 5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15" y="3123010"/>
        <a:ext cx="6902094" cy="913448"/>
      </dsp:txXfrm>
    </dsp:sp>
    <dsp:sp modelId="{BF797068-C2EE-43CF-91F0-A95C0D6E8C23}">
      <dsp:nvSpPr>
        <dsp:cNvPr id="0" name=""/>
        <dsp:cNvSpPr/>
      </dsp:nvSpPr>
      <dsp:spPr>
        <a:xfrm>
          <a:off x="0" y="4106478"/>
          <a:ext cx="7000924" cy="1012278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3 588,0 тыс. рублей  на   капитальный ремонт участков теплотрассы по ул. Титова 244 м и пер. Первомайский 354 м (от Котельной №1 ул. Гагарина,14-6) с.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15" y="4155893"/>
        <a:ext cx="6902094" cy="913448"/>
      </dsp:txXfrm>
    </dsp:sp>
    <dsp:sp modelId="{11B75BA4-2457-4E99-A3E9-6A7011C72E77}">
      <dsp:nvSpPr>
        <dsp:cNvPr id="0" name=""/>
        <dsp:cNvSpPr/>
      </dsp:nvSpPr>
      <dsp:spPr>
        <a:xfrm>
          <a:off x="0" y="5130246"/>
          <a:ext cx="7000924" cy="1012278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Возмещение затрат по содержанию «комплекса водоочистки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Гейзер-ТМ 1,5» 500 тыс. руб.</a:t>
          </a:r>
        </a:p>
      </dsp:txBody>
      <dsp:txXfrm>
        <a:off x="49415" y="5179661"/>
        <a:ext cx="6902094" cy="9134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B15C1-3E28-42C8-9591-4682E6271715}">
      <dsp:nvSpPr>
        <dsp:cNvPr id="0" name=""/>
        <dsp:cNvSpPr/>
      </dsp:nvSpPr>
      <dsp:spPr>
        <a:xfrm>
          <a:off x="1228655" y="497591"/>
          <a:ext cx="6925133" cy="1304685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2 465,5 тыс. рублей  средств областного бюджета направлено </a:t>
          </a:r>
          <a:r>
            <a:rPr lang="x-none" sz="1600" b="1" kern="120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(капитальный ремонт) парка культуры и отдыха по ул. Комарова 2,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с.Кожевниково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 Томская область, 2 этап в рамках </a:t>
          </a:r>
          <a:r>
            <a:rPr lang="x-none" sz="1600" b="1" kern="120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мероприятия Формирование  комфортной  городской среды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2344" y="561280"/>
        <a:ext cx="6797755" cy="1177307"/>
      </dsp:txXfrm>
    </dsp:sp>
    <dsp:sp modelId="{4B677227-9AD8-48A5-B7AD-067ECAA6D652}">
      <dsp:nvSpPr>
        <dsp:cNvPr id="0" name=""/>
        <dsp:cNvSpPr/>
      </dsp:nvSpPr>
      <dsp:spPr>
        <a:xfrm>
          <a:off x="1047679" y="2153164"/>
          <a:ext cx="7022241" cy="848492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4 088,5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 проекты  с участием населения «Инициативное бюджетирование»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9099" y="2194584"/>
        <a:ext cx="6939401" cy="765652"/>
      </dsp:txXfrm>
    </dsp:sp>
    <dsp:sp modelId="{94C071C8-7574-4F52-9E1C-336BEB269EE2}">
      <dsp:nvSpPr>
        <dsp:cNvPr id="0" name=""/>
        <dsp:cNvSpPr/>
      </dsp:nvSpPr>
      <dsp:spPr>
        <a:xfrm>
          <a:off x="0" y="3104148"/>
          <a:ext cx="8174142" cy="777625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3 099,1 тыс. руб. ремонт памятников погибшим воинам землякам в период Великой Отечественной Войны, в том числе:   областных средств   -  2 789,2  тыс. руб.; из местного бюджета   -    309,9  тыс.  руб.;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61" y="3142109"/>
        <a:ext cx="8098220" cy="701703"/>
      </dsp:txXfrm>
    </dsp:sp>
    <dsp:sp modelId="{2E84A931-B862-41CB-B546-875866774958}">
      <dsp:nvSpPr>
        <dsp:cNvPr id="0" name=""/>
        <dsp:cNvSpPr/>
      </dsp:nvSpPr>
      <dsp:spPr>
        <a:xfrm>
          <a:off x="0" y="4104449"/>
          <a:ext cx="8174142" cy="715062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2 449,7 тыс. руб. перечислено на создание мест (площадок) накопления ТКО покупка контейнеров для сбора 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06" y="4139355"/>
        <a:ext cx="8104330" cy="645250"/>
      </dsp:txXfrm>
    </dsp:sp>
    <dsp:sp modelId="{3C46DC29-BED8-4162-A166-7BF0EE6CF7E5}">
      <dsp:nvSpPr>
        <dsp:cNvPr id="0" name=""/>
        <dsp:cNvSpPr/>
      </dsp:nvSpPr>
      <dsp:spPr>
        <a:xfrm>
          <a:off x="0" y="5003831"/>
          <a:ext cx="8174142" cy="73344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980,2 тыс. руб. на оборудование полигона ТБО (весы)</a:t>
          </a:r>
          <a:endParaRPr lang="ru-RU" sz="16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04" y="5039635"/>
        <a:ext cx="8102534" cy="661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C538-D2A3-468C-8344-00CDA10C6D79}">
      <dsp:nvSpPr>
        <dsp:cNvPr id="0" name=""/>
        <dsp:cNvSpPr/>
      </dsp:nvSpPr>
      <dsp:spPr>
        <a:xfrm>
          <a:off x="1692237" y="26114"/>
          <a:ext cx="5940610" cy="1376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5811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содержание ребенка в семье опекуна, приемной семье.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Количество получателей 149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7 805  т. руб. исполнено  13 955 т. руб. , 100 % </a:t>
          </a:r>
          <a:endParaRPr lang="ru-RU" sz="16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2237" y="26114"/>
        <a:ext cx="5940610" cy="1376449"/>
      </dsp:txXfrm>
    </dsp:sp>
    <dsp:sp modelId="{9CD00418-24DC-495E-834E-9DAA23AC38E4}">
      <dsp:nvSpPr>
        <dsp:cNvPr id="0" name=""/>
        <dsp:cNvSpPr/>
      </dsp:nvSpPr>
      <dsp:spPr>
        <a:xfrm>
          <a:off x="882079" y="221305"/>
          <a:ext cx="885319" cy="873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2ED168-C91C-44B4-98DC-FBBE2DAB90EA}">
      <dsp:nvSpPr>
        <dsp:cNvPr id="0" name=""/>
        <dsp:cNvSpPr/>
      </dsp:nvSpPr>
      <dsp:spPr>
        <a:xfrm>
          <a:off x="1549121" y="1587253"/>
          <a:ext cx="6083726" cy="11783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5811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Вознаграждение, причитающееся приемному родителю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 84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Средний размер поддержки на 1 получателя 13 192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13 298 т.руб.,100%</a:t>
          </a:r>
          <a:endParaRPr lang="ru-RU" sz="16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9121" y="1587253"/>
        <a:ext cx="6083726" cy="1178306"/>
      </dsp:txXfrm>
    </dsp:sp>
    <dsp:sp modelId="{F072ED71-A811-45C4-98EB-F3ED9797FA9F}">
      <dsp:nvSpPr>
        <dsp:cNvPr id="0" name=""/>
        <dsp:cNvSpPr/>
      </dsp:nvSpPr>
      <dsp:spPr>
        <a:xfrm>
          <a:off x="673059" y="1752535"/>
          <a:ext cx="946626" cy="8535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847875-8BE7-47E5-9F07-15E096361192}">
      <dsp:nvSpPr>
        <dsp:cNvPr id="0" name=""/>
        <dsp:cNvSpPr/>
      </dsp:nvSpPr>
      <dsp:spPr>
        <a:xfrm>
          <a:off x="1405307" y="3046781"/>
          <a:ext cx="6167643" cy="1503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5811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при всех формах при всех формах устройства детей, лишенных родительского попечения, в семью </a:t>
          </a:r>
          <a:endParaRPr lang="ru-RU" sz="1400" b="1" kern="1200" dirty="0" smtClean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получателей  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размер поддержки на 1 получателя 22 720 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План  373,5 т. руб. , исполнено  227,2 т. руб.</a:t>
          </a:r>
          <a:endParaRPr lang="ru-RU" sz="16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5307" y="3046781"/>
        <a:ext cx="6167643" cy="1503576"/>
      </dsp:txXfrm>
    </dsp:sp>
    <dsp:sp modelId="{9CEA738D-0A2F-4869-A353-DAA03454649C}">
      <dsp:nvSpPr>
        <dsp:cNvPr id="0" name=""/>
        <dsp:cNvSpPr/>
      </dsp:nvSpPr>
      <dsp:spPr>
        <a:xfrm>
          <a:off x="325435" y="3287662"/>
          <a:ext cx="1070112" cy="69961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139F33-672F-418A-8EB0-7F09B7AFC3CC}">
      <dsp:nvSpPr>
        <dsp:cNvPr id="0" name=""/>
        <dsp:cNvSpPr/>
      </dsp:nvSpPr>
      <dsp:spPr>
        <a:xfrm>
          <a:off x="1719304" y="4683292"/>
          <a:ext cx="5810832" cy="1331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5811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жилых помещений  для детей сирот  и детей, оставшихся без попечения родителей </a:t>
          </a:r>
          <a:endParaRPr lang="ru-RU" sz="1600" b="1" kern="1200" dirty="0" smtClean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(44 получателя)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 17 438 т.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Исполнено 16 925т. руб., или 97 %</a:t>
          </a:r>
          <a:endParaRPr lang="ru-RU" sz="16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9304" y="4683292"/>
        <a:ext cx="5810832" cy="1331434"/>
      </dsp:txXfrm>
    </dsp:sp>
    <dsp:sp modelId="{0D2A1778-18CF-492B-A6C7-E12A55FFE720}">
      <dsp:nvSpPr>
        <dsp:cNvPr id="0" name=""/>
        <dsp:cNvSpPr/>
      </dsp:nvSpPr>
      <dsp:spPr>
        <a:xfrm>
          <a:off x="576065" y="4824539"/>
          <a:ext cx="1217674" cy="120109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13AE4-9DAC-41BD-8E4C-2D596E218D4A}">
      <dsp:nvSpPr>
        <dsp:cNvPr id="0" name=""/>
        <dsp:cNvSpPr/>
      </dsp:nvSpPr>
      <dsp:spPr>
        <a:xfrm>
          <a:off x="0" y="5092"/>
          <a:ext cx="1984720" cy="793888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944" y="5092"/>
        <a:ext cx="1190832" cy="793888"/>
      </dsp:txXfrm>
    </dsp:sp>
    <dsp:sp modelId="{EFA20C16-5AFB-4413-9830-43C1F2023C8D}">
      <dsp:nvSpPr>
        <dsp:cNvPr id="0" name=""/>
        <dsp:cNvSpPr/>
      </dsp:nvSpPr>
      <dsp:spPr>
        <a:xfrm>
          <a:off x="1729795" y="73208"/>
          <a:ext cx="2951219" cy="6589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84 081 </a:t>
          </a:r>
          <a:r>
            <a:rPr lang="ru-RU" sz="24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9259" y="73208"/>
        <a:ext cx="2292292" cy="658927"/>
      </dsp:txXfrm>
    </dsp:sp>
    <dsp:sp modelId="{E5E98981-3846-4AAA-AE6B-8DA6FBDD8E3F}">
      <dsp:nvSpPr>
        <dsp:cNvPr id="0" name=""/>
        <dsp:cNvSpPr/>
      </dsp:nvSpPr>
      <dsp:spPr>
        <a:xfrm>
          <a:off x="3088" y="910760"/>
          <a:ext cx="1984720" cy="793888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032" y="910760"/>
        <a:ext cx="1190832" cy="793888"/>
      </dsp:txXfrm>
    </dsp:sp>
    <dsp:sp modelId="{9C8462A6-299B-47CF-9320-685F5E9E08AC}">
      <dsp:nvSpPr>
        <dsp:cNvPr id="0" name=""/>
        <dsp:cNvSpPr/>
      </dsp:nvSpPr>
      <dsp:spPr>
        <a:xfrm>
          <a:off x="1729795" y="978240"/>
          <a:ext cx="3193095" cy="6589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102 231 </a:t>
          </a:r>
          <a:r>
            <a:rPr lang="ru-RU" sz="24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9259" y="978240"/>
        <a:ext cx="2534168" cy="658927"/>
      </dsp:txXfrm>
    </dsp:sp>
    <dsp:sp modelId="{399BB3BE-F625-4B23-958C-CBF0A11E6D12}">
      <dsp:nvSpPr>
        <dsp:cNvPr id="0" name=""/>
        <dsp:cNvSpPr/>
      </dsp:nvSpPr>
      <dsp:spPr>
        <a:xfrm>
          <a:off x="3088" y="1815792"/>
          <a:ext cx="1984720" cy="793888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032" y="1815792"/>
        <a:ext cx="1190832" cy="793888"/>
      </dsp:txXfrm>
    </dsp:sp>
    <dsp:sp modelId="{2DE080EE-F80D-4228-A6C6-40FF27B97B14}">
      <dsp:nvSpPr>
        <dsp:cNvPr id="0" name=""/>
        <dsp:cNvSpPr/>
      </dsp:nvSpPr>
      <dsp:spPr>
        <a:xfrm>
          <a:off x="1729795" y="1883273"/>
          <a:ext cx="3451691" cy="6589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114 862 </a:t>
          </a:r>
          <a:r>
            <a:rPr lang="ru-RU" sz="24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rPr>
            <a:t>тыс. руб.</a:t>
          </a:r>
          <a:endParaRPr lang="ru-RU" sz="24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9259" y="1883273"/>
        <a:ext cx="2792764" cy="658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2E7E8-8C16-4FC7-8DDB-940F0EBCF0B1}">
      <dsp:nvSpPr>
        <dsp:cNvPr id="0" name=""/>
        <dsp:cNvSpPr/>
      </dsp:nvSpPr>
      <dsp:spPr>
        <a:xfrm>
          <a:off x="3322" y="884656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73 367,5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222" y="884656"/>
        <a:ext cx="1601700" cy="1067799"/>
      </dsp:txXfrm>
    </dsp:sp>
    <dsp:sp modelId="{8CD76F21-B37A-48F3-A1FA-633468E5F4C8}">
      <dsp:nvSpPr>
        <dsp:cNvPr id="0" name=""/>
        <dsp:cNvSpPr/>
      </dsp:nvSpPr>
      <dsp:spPr>
        <a:xfrm>
          <a:off x="3322" y="2085931"/>
          <a:ext cx="2135599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34,39%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49,39 %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40,61 %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2" y="2085931"/>
        <a:ext cx="2135599" cy="1279687"/>
      </dsp:txXfrm>
    </dsp:sp>
    <dsp:sp modelId="{8563F10C-0655-4BD3-96E3-C8BC8ADA6428}">
      <dsp:nvSpPr>
        <dsp:cNvPr id="0" name=""/>
        <dsp:cNvSpPr/>
      </dsp:nvSpPr>
      <dsp:spPr>
        <a:xfrm>
          <a:off x="2650542" y="884656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90 586,2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442" y="884656"/>
        <a:ext cx="1601700" cy="1067799"/>
      </dsp:txXfrm>
    </dsp:sp>
    <dsp:sp modelId="{66D116F9-A110-4786-9268-0D1B7C4A9ABB}">
      <dsp:nvSpPr>
        <dsp:cNvPr id="0" name=""/>
        <dsp:cNvSpPr/>
      </dsp:nvSpPr>
      <dsp:spPr>
        <a:xfrm>
          <a:off x="2456822" y="2085931"/>
          <a:ext cx="2523040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      40,42 %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       в РБ 55,42 %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34,58 %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6822" y="2085931"/>
        <a:ext cx="2523040" cy="1279687"/>
      </dsp:txXfrm>
    </dsp:sp>
    <dsp:sp modelId="{783CC537-852A-4B11-9461-FBFE188E0516}">
      <dsp:nvSpPr>
        <dsp:cNvPr id="0" name=""/>
        <dsp:cNvSpPr/>
      </dsp:nvSpPr>
      <dsp:spPr>
        <a:xfrm>
          <a:off x="5104041" y="884656"/>
          <a:ext cx="2669499" cy="106779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102 771,4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941" y="884656"/>
        <a:ext cx="1601700" cy="1067799"/>
      </dsp:txXfrm>
    </dsp:sp>
    <dsp:sp modelId="{82D9E354-C625-475B-AFE4-1B99616DE875}">
      <dsp:nvSpPr>
        <dsp:cNvPr id="0" name=""/>
        <dsp:cNvSpPr/>
      </dsp:nvSpPr>
      <dsp:spPr>
        <a:xfrm>
          <a:off x="5104041" y="2085931"/>
          <a:ext cx="2135599" cy="12796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доп. норматив   43,06 %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налога в РБ 58,06 %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 41,94 %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4041" y="2085931"/>
        <a:ext cx="2135599" cy="1279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50E2-D125-492D-BB75-24E7048AB464}">
      <dsp:nvSpPr>
        <dsp:cNvPr id="0" name=""/>
        <dsp:cNvSpPr/>
      </dsp:nvSpPr>
      <dsp:spPr>
        <a:xfrm>
          <a:off x="0" y="0"/>
          <a:ext cx="2349917" cy="93996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2 029,3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984" y="0"/>
        <a:ext cx="1409950" cy="939967"/>
      </dsp:txXfrm>
    </dsp:sp>
    <dsp:sp modelId="{5CD4F4F8-1D50-49FC-A286-C5D08F53DFFA}">
      <dsp:nvSpPr>
        <dsp:cNvPr id="0" name=""/>
        <dsp:cNvSpPr/>
      </dsp:nvSpPr>
      <dsp:spPr>
        <a:xfrm>
          <a:off x="1974710" y="0"/>
          <a:ext cx="2349917" cy="93996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2 873,3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4694" y="0"/>
        <a:ext cx="1409950" cy="939967"/>
      </dsp:txXfrm>
    </dsp:sp>
    <dsp:sp modelId="{86CFC919-3FB4-4A4A-84D8-F8782E4F736C}">
      <dsp:nvSpPr>
        <dsp:cNvPr id="0" name=""/>
        <dsp:cNvSpPr/>
      </dsp:nvSpPr>
      <dsp:spPr>
        <a:xfrm>
          <a:off x="4207364" y="1"/>
          <a:ext cx="2349917" cy="93996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2 572,3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348" y="1"/>
        <a:ext cx="1409950" cy="939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50E2-D125-492D-BB75-24E7048AB464}">
      <dsp:nvSpPr>
        <dsp:cNvPr id="0" name=""/>
        <dsp:cNvSpPr/>
      </dsp:nvSpPr>
      <dsp:spPr>
        <a:xfrm>
          <a:off x="0" y="0"/>
          <a:ext cx="3109950" cy="124398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1 400,7 т. р</a:t>
          </a:r>
          <a:r>
            <a:rPr lang="ru-RU" sz="1800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990" y="0"/>
        <a:ext cx="1865970" cy="1243980"/>
      </dsp:txXfrm>
    </dsp:sp>
    <dsp:sp modelId="{5CD4F4F8-1D50-49FC-A286-C5D08F53DFFA}">
      <dsp:nvSpPr>
        <dsp:cNvPr id="0" name=""/>
        <dsp:cNvSpPr/>
      </dsp:nvSpPr>
      <dsp:spPr>
        <a:xfrm>
          <a:off x="2837512" y="1"/>
          <a:ext cx="3109950" cy="124398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1 482,7 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9502" y="1"/>
        <a:ext cx="1865970" cy="1243980"/>
      </dsp:txXfrm>
    </dsp:sp>
    <dsp:sp modelId="{855C1CDE-7FFA-46D3-9FB2-0BF009A63AEF}">
      <dsp:nvSpPr>
        <dsp:cNvPr id="0" name=""/>
        <dsp:cNvSpPr/>
      </dsp:nvSpPr>
      <dsp:spPr>
        <a:xfrm>
          <a:off x="5603017" y="1"/>
          <a:ext cx="3109950" cy="124398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7033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1 647, 5 т. 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5007" y="1"/>
        <a:ext cx="1865970" cy="1243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13AE4-9DAC-41BD-8E4C-2D596E218D4A}">
      <dsp:nvSpPr>
        <dsp:cNvPr id="0" name=""/>
        <dsp:cNvSpPr/>
      </dsp:nvSpPr>
      <dsp:spPr>
        <a:xfrm>
          <a:off x="0" y="32575"/>
          <a:ext cx="2989417" cy="679425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13" y="32575"/>
        <a:ext cx="2309992" cy="679425"/>
      </dsp:txXfrm>
    </dsp:sp>
    <dsp:sp modelId="{EFA20C16-5AFB-4413-9830-43C1F2023C8D}">
      <dsp:nvSpPr>
        <dsp:cNvPr id="0" name=""/>
        <dsp:cNvSpPr/>
      </dsp:nvSpPr>
      <dsp:spPr>
        <a:xfrm>
          <a:off x="2692183" y="136692"/>
          <a:ext cx="2759073" cy="5065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9 514 </a:t>
          </a:r>
          <a:r>
            <a:rPr lang="ru-RU" sz="20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5464" y="136692"/>
        <a:ext cx="2252511" cy="506562"/>
      </dsp:txXfrm>
    </dsp:sp>
    <dsp:sp modelId="{E5E98981-3846-4AAA-AE6B-8DA6FBDD8E3F}">
      <dsp:nvSpPr>
        <dsp:cNvPr id="0" name=""/>
        <dsp:cNvSpPr/>
      </dsp:nvSpPr>
      <dsp:spPr>
        <a:xfrm>
          <a:off x="8364" y="712761"/>
          <a:ext cx="3025222" cy="477090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909" y="712761"/>
        <a:ext cx="2548132" cy="477090"/>
      </dsp:txXfrm>
    </dsp:sp>
    <dsp:sp modelId="{9C8462A6-299B-47CF-9320-685F5E9E08AC}">
      <dsp:nvSpPr>
        <dsp:cNvPr id="0" name=""/>
        <dsp:cNvSpPr/>
      </dsp:nvSpPr>
      <dsp:spPr>
        <a:xfrm>
          <a:off x="2801119" y="720711"/>
          <a:ext cx="3211040" cy="4500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26 600 </a:t>
          </a:r>
          <a:r>
            <a:rPr lang="ru-RU" sz="20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141" y="720711"/>
        <a:ext cx="2760996" cy="450044"/>
      </dsp:txXfrm>
    </dsp:sp>
    <dsp:sp modelId="{399BB3BE-F625-4B23-958C-CBF0A11E6D12}">
      <dsp:nvSpPr>
        <dsp:cNvPr id="0" name=""/>
        <dsp:cNvSpPr/>
      </dsp:nvSpPr>
      <dsp:spPr>
        <a:xfrm>
          <a:off x="0" y="1176062"/>
          <a:ext cx="3070493" cy="710421"/>
        </a:xfrm>
        <a:prstGeom prst="chevron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211" y="1176062"/>
        <a:ext cx="2360072" cy="710421"/>
      </dsp:txXfrm>
    </dsp:sp>
    <dsp:sp modelId="{2DE080EE-F80D-4228-A6C6-40FF27B97B14}">
      <dsp:nvSpPr>
        <dsp:cNvPr id="0" name=""/>
        <dsp:cNvSpPr/>
      </dsp:nvSpPr>
      <dsp:spPr>
        <a:xfrm>
          <a:off x="2761522" y="1264768"/>
          <a:ext cx="3169779" cy="6045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22 427 </a:t>
          </a:r>
          <a:r>
            <a:rPr lang="ru-RU" sz="2000" kern="1200" dirty="0" smtClean="0">
              <a:ln w="1905"/>
              <a:solidFill>
                <a:srgbClr val="0039A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3782" y="1264768"/>
        <a:ext cx="2565259" cy="604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8DC65-6C07-4907-93D2-0D593CB1D503}">
      <dsp:nvSpPr>
        <dsp:cNvPr id="0" name=""/>
        <dsp:cNvSpPr/>
      </dsp:nvSpPr>
      <dsp:spPr>
        <a:xfrm>
          <a:off x="836690" y="0"/>
          <a:ext cx="2493603" cy="988957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138 775 т.р.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4967" y="48277"/>
        <a:ext cx="2397049" cy="892403"/>
      </dsp:txXfrm>
    </dsp:sp>
    <dsp:sp modelId="{5E6BEC5E-32AF-420A-8A54-AE3AB00669CD}">
      <dsp:nvSpPr>
        <dsp:cNvPr id="0" name=""/>
        <dsp:cNvSpPr/>
      </dsp:nvSpPr>
      <dsp:spPr>
        <a:xfrm>
          <a:off x="800396" y="1101482"/>
          <a:ext cx="2522462" cy="994576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106 287 т.р.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8947" y="1150033"/>
        <a:ext cx="2425360" cy="897474"/>
      </dsp:txXfrm>
    </dsp:sp>
    <dsp:sp modelId="{5EC9994E-3363-461F-9E42-49D4FDC2796D}">
      <dsp:nvSpPr>
        <dsp:cNvPr id="0" name=""/>
        <dsp:cNvSpPr/>
      </dsp:nvSpPr>
      <dsp:spPr>
        <a:xfrm>
          <a:off x="830030" y="2238897"/>
          <a:ext cx="2513536" cy="1067326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375 400 т.р.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2133" y="2291000"/>
        <a:ext cx="2409330" cy="963120"/>
      </dsp:txXfrm>
    </dsp:sp>
    <dsp:sp modelId="{BAA8CE4B-01F4-4B60-80CF-CEFADD95DC5C}">
      <dsp:nvSpPr>
        <dsp:cNvPr id="0" name=""/>
        <dsp:cNvSpPr/>
      </dsp:nvSpPr>
      <dsp:spPr>
        <a:xfrm>
          <a:off x="806613" y="3421352"/>
          <a:ext cx="2518953" cy="1184406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55 820 т.р.</a:t>
          </a:r>
          <a:endParaRPr lang="ru-RU" sz="18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4431" y="3479170"/>
        <a:ext cx="2403317" cy="10687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B9DE-B845-429B-B76A-65961F2E6151}">
      <dsp:nvSpPr>
        <dsp:cNvPr id="0" name=""/>
        <dsp:cNvSpPr/>
      </dsp:nvSpPr>
      <dsp:spPr>
        <a:xfrm rot="10800000">
          <a:off x="2359942" y="117002"/>
          <a:ext cx="5660916" cy="949470"/>
        </a:xfrm>
        <a:prstGeom prst="homePlate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Поддержка малых форм хозяйствования (субсидии ЛПХ на содержание и техническое оснащение)           4 543,1 т</a:t>
          </a: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 р</a:t>
          </a: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97309" y="117002"/>
        <a:ext cx="5423549" cy="949470"/>
      </dsp:txXfrm>
    </dsp:sp>
    <dsp:sp modelId="{09C07B77-D80B-409D-8363-8D78E22D1DA2}">
      <dsp:nvSpPr>
        <dsp:cNvPr id="0" name=""/>
        <dsp:cNvSpPr/>
      </dsp:nvSpPr>
      <dsp:spPr>
        <a:xfrm>
          <a:off x="1853466" y="57954"/>
          <a:ext cx="949470" cy="9190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7850D-1B97-4B55-8ADD-F3FD5E88FC0B}">
      <dsp:nvSpPr>
        <dsp:cNvPr id="0" name=""/>
        <dsp:cNvSpPr/>
      </dsp:nvSpPr>
      <dsp:spPr>
        <a:xfrm rot="10800000">
          <a:off x="2076032" y="1246380"/>
          <a:ext cx="5549867" cy="949470"/>
        </a:xfrm>
        <a:prstGeom prst="homePlate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Осуществление управленческих функций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3 626,4 т.р.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313399" y="1246380"/>
        <a:ext cx="5312500" cy="949470"/>
      </dsp:txXfrm>
    </dsp:sp>
    <dsp:sp modelId="{0BCB88D4-777D-4761-AAF8-CE11168E3532}">
      <dsp:nvSpPr>
        <dsp:cNvPr id="0" name=""/>
        <dsp:cNvSpPr/>
      </dsp:nvSpPr>
      <dsp:spPr>
        <a:xfrm>
          <a:off x="1438046" y="1146482"/>
          <a:ext cx="1218806" cy="105226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007033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457E-EBDE-4B35-A896-04180D3E7E3C}">
      <dsp:nvSpPr>
        <dsp:cNvPr id="0" name=""/>
        <dsp:cNvSpPr/>
      </dsp:nvSpPr>
      <dsp:spPr>
        <a:xfrm rot="10800000">
          <a:off x="1556444" y="2494598"/>
          <a:ext cx="5549867" cy="949470"/>
        </a:xfrm>
        <a:prstGeom prst="homePlate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Предоставление субсидий на повышение продуктивности в молочном скотоводстве                          56 911,2 </a:t>
          </a:r>
          <a:r>
            <a:rPr lang="ru-RU" sz="1600" b="1" kern="1200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93811" y="2494598"/>
        <a:ext cx="5312500" cy="949470"/>
      </dsp:txXfrm>
    </dsp:sp>
    <dsp:sp modelId="{50200D12-CAB4-4606-B222-8328811FBF8E}">
      <dsp:nvSpPr>
        <dsp:cNvPr id="0" name=""/>
        <dsp:cNvSpPr/>
      </dsp:nvSpPr>
      <dsp:spPr>
        <a:xfrm>
          <a:off x="795896" y="2313435"/>
          <a:ext cx="1156843" cy="10326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007033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154B1-7726-4057-9246-D7748BB4D8EB}">
      <dsp:nvSpPr>
        <dsp:cNvPr id="0" name=""/>
        <dsp:cNvSpPr/>
      </dsp:nvSpPr>
      <dsp:spPr>
        <a:xfrm rot="10800000">
          <a:off x="1072592" y="3652783"/>
          <a:ext cx="5564656" cy="949470"/>
        </a:xfrm>
        <a:prstGeom prst="homePlate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Субсидия на возмещение части процентной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ставки по кредитам                                                                                    12,7  т.р.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309959" y="3652783"/>
        <a:ext cx="5327289" cy="949470"/>
      </dsp:txXfrm>
    </dsp:sp>
    <dsp:sp modelId="{11DBB67F-77E8-4EBC-A4DC-2CAEB97C0A52}">
      <dsp:nvSpPr>
        <dsp:cNvPr id="0" name=""/>
        <dsp:cNvSpPr/>
      </dsp:nvSpPr>
      <dsp:spPr>
        <a:xfrm>
          <a:off x="372497" y="3582997"/>
          <a:ext cx="949470" cy="94947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007033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21D1B-B26C-4FB1-B46F-8CC46A82A4B4}">
      <dsp:nvSpPr>
        <dsp:cNvPr id="0" name=""/>
        <dsp:cNvSpPr/>
      </dsp:nvSpPr>
      <dsp:spPr>
        <a:xfrm rot="10800000">
          <a:off x="619923" y="4908968"/>
          <a:ext cx="5718896" cy="949470"/>
        </a:xfrm>
        <a:prstGeom prst="homePlate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Премирование победителей областного конкурса в АПК Томской области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80,0 т.р.</a:t>
          </a:r>
          <a:endParaRPr lang="ru-RU" sz="16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57290" y="4908968"/>
        <a:ext cx="5481529" cy="949470"/>
      </dsp:txXfrm>
    </dsp:sp>
    <dsp:sp modelId="{8BCA570F-CC61-4383-8B4B-EFB391858FD1}">
      <dsp:nvSpPr>
        <dsp:cNvPr id="0" name=""/>
        <dsp:cNvSpPr/>
      </dsp:nvSpPr>
      <dsp:spPr>
        <a:xfrm>
          <a:off x="24467" y="4908968"/>
          <a:ext cx="949470" cy="94947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C7338-0612-4AF1-88BE-4ABF5B98AB80}">
      <dsp:nvSpPr>
        <dsp:cNvPr id="0" name=""/>
        <dsp:cNvSpPr/>
      </dsp:nvSpPr>
      <dsp:spPr>
        <a:xfrm>
          <a:off x="179526" y="168414"/>
          <a:ext cx="6378661" cy="2026964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«Жилищное хозяйство»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476 т .руб.,  (100 %)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Кожевниковскому</a:t>
          </a: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сельскому поселению на ремонт кровли дома ул. Кирова 44</a:t>
          </a:r>
          <a:endParaRPr lang="ru-RU" sz="18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474" y="267362"/>
        <a:ext cx="6180765" cy="1829068"/>
      </dsp:txXfrm>
    </dsp:sp>
    <dsp:sp modelId="{3E45B5BB-4394-408E-9FEB-10AA97B69F38}">
      <dsp:nvSpPr>
        <dsp:cNvPr id="0" name=""/>
        <dsp:cNvSpPr/>
      </dsp:nvSpPr>
      <dsp:spPr>
        <a:xfrm>
          <a:off x="179526" y="2722864"/>
          <a:ext cx="6378661" cy="1388086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«Коммунальное хозяйство»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54 609,3 тыс. руб.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100%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b="1" kern="1200" dirty="0">
            <a:solidFill>
              <a:srgbClr val="0039A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287" y="2790625"/>
        <a:ext cx="6243139" cy="1252564"/>
      </dsp:txXfrm>
    </dsp:sp>
    <dsp:sp modelId="{02AA5948-5AA7-406D-A414-CEF700703D1F}">
      <dsp:nvSpPr>
        <dsp:cNvPr id="0" name=""/>
        <dsp:cNvSpPr/>
      </dsp:nvSpPr>
      <dsp:spPr>
        <a:xfrm>
          <a:off x="123535" y="4472025"/>
          <a:ext cx="6522713" cy="1274985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rgbClr val="007033"/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«Благоустройство»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13 319,4 т. руб.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rPr>
            <a:t> (99,9 %)</a:t>
          </a:r>
        </a:p>
      </dsp:txBody>
      <dsp:txXfrm>
        <a:off x="185775" y="4534265"/>
        <a:ext cx="6398233" cy="115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0.7184</cdr:x>
      <cdr:y>0.42177</cdr:y>
    </cdr:from>
    <cdr:to>
      <cdr:x>0.85811</cdr:x>
      <cdr:y>0.517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4791" y="1913339"/>
          <a:ext cx="1224136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b="1" dirty="0">
            <a:solidFill>
              <a:srgbClr val="0039A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756" y="1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r>
              <a:rPr lang="ru-RU" smtClean="0"/>
              <a:t>16.05.2019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577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756" y="6456577"/>
            <a:ext cx="4300519" cy="339994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A019547C-AA51-40BE-95F5-CED45AF22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450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16.05.2019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7" y="3228896"/>
            <a:ext cx="7941309" cy="3058953"/>
          </a:xfrm>
          <a:prstGeom prst="rect">
            <a:avLst/>
          </a:prstGeom>
        </p:spPr>
        <p:txBody>
          <a:bodyPr vert="horz" lIns="92985" tIns="46493" rIns="92985" bIns="4649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4"/>
            <a:ext cx="4301543" cy="33988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FA91813-EFD0-49B8-B47D-B5CD4D29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37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DB95-B5D5-4DC0-BFBD-B9792EC391A7}" type="datetime1">
              <a:rPr lang="ru-RU" smtClean="0"/>
              <a:t>25.05.2020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4B1F-C901-48DD-970F-BB08AFFB4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EC1F4-CDA7-47F6-B110-E7A7C254F7D3}" type="datetime1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4A8E2-1BEA-4DA5-823B-8E497C5A1A36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622D-E6D1-4611-8C88-A0D6CAF6C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A22CE-6090-4A0F-9DF8-ECD028855C7C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A5C68-D9B8-4C87-9685-1C3C83ED5D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9769C-5D9D-4DDA-8DE2-F8A467F3F167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BF4A9-1D8B-46AD-9A6C-93809C3D8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CDE6E-5B1B-467A-BD5B-7FB37BC83A88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4FF31-65D5-49DA-93F5-7141ECF89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F6D5-7AB0-4677-A270-E59B336091EF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4B1F-C901-48DD-970F-BB08AFFB4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1EFF-80BD-4470-A4AA-A59623C13834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F44C-D244-4F18-9AD6-0200C9117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DFB7-41B0-46BF-8E38-1B5848BF7B0F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4F1-1152-47CE-B1DB-87369B29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DC32B-923E-47DB-8390-3D830AAB6F0A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D3C5C-F796-4DBE-8D92-84813E265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66647-8F27-4434-9236-DE4E52C1173B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05BE-CAC5-40A2-89E3-B4D25A1BE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7025-86B8-40B4-AE2D-41AE4168BF9B}" type="datetime1">
              <a:rPr lang="ru-RU" smtClean="0"/>
              <a:t>25.05.2020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F44C-D244-4F18-9AD6-0200C9117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10D96-4329-4E21-B887-921E2BF48A55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B8B61-C323-4924-A4C7-F494C602A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DFD29-1DA0-480A-BD96-1F1AC334874E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48D37-B62D-40E6-8F96-EF6D409EDB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15E84-FC81-45E1-B9D6-E28388FB51F8}" type="datetime1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874C3-7BCA-48D6-A541-712D56097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B8368-D479-45DF-AD9E-66CB493B0941}" type="datetime1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3A8B-12E0-455A-A7D9-C8F4FBA09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EC1F4-CDA7-47F6-B110-E7A7C254F7D3}" type="datetime1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4A8E2-1BEA-4DA5-823B-8E497C5A1A36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622D-E6D1-4611-8C88-A0D6CAF6C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A22CE-6090-4A0F-9DF8-ECD028855C7C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A5C68-D9B8-4C87-9685-1C3C83ED5D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9769C-5D9D-4DDA-8DE2-F8A467F3F167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BF4A9-1D8B-46AD-9A6C-93809C3D8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CDE6E-5B1B-467A-BD5B-7FB37BC83A88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4FF31-65D5-49DA-93F5-7141ECF89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06FA-EFE7-41DF-8DFB-385B8B470489}" type="datetime1">
              <a:rPr lang="ru-RU" smtClean="0"/>
              <a:t>25.05.2020</a:t>
            </a:fld>
            <a:endParaRPr lang="ru-RU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4F1-1152-47CE-B1DB-87369B292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DC32B-923E-47DB-8390-3D830AAB6F0A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D3C5C-F796-4DBE-8D92-84813E265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66647-8F27-4434-9236-DE4E52C1173B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805BE-CAC5-40A2-89E3-B4D25A1BE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10D96-4329-4E21-B887-921E2BF48A55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B8B61-C323-4924-A4C7-F494C602A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DFD29-1DA0-480A-BD96-1F1AC334874E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48D37-B62D-40E6-8F96-EF6D409EDB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15E84-FC81-45E1-B9D6-E28388FB51F8}" type="datetime1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874C3-7BCA-48D6-A541-712D560970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B8368-D479-45DF-AD9E-66CB493B0941}" type="datetime1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3A8B-12E0-455A-A7D9-C8F4FBA09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F787A-B3A5-487A-9781-2DEDAEAE8946}" type="datetime1">
              <a:rPr lang="ru-RU" smtClean="0"/>
              <a:t>25.05.2020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33E262-D73F-4AA8-B0B8-AFDAA998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  <p:sldLayoutId id="2147486180" r:id="rId2"/>
    <p:sldLayoutId id="214748618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4F787A-B3A5-487A-9781-2DEDAEAE8946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33E262-D73F-4AA8-B0B8-AFDAA9982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1" r:id="rId1"/>
    <p:sldLayoutId id="2147486232" r:id="rId2"/>
    <p:sldLayoutId id="2147486233" r:id="rId3"/>
    <p:sldLayoutId id="2147486234" r:id="rId4"/>
    <p:sldLayoutId id="2147486235" r:id="rId5"/>
    <p:sldLayoutId id="2147486236" r:id="rId6"/>
    <p:sldLayoutId id="2147486237" r:id="rId7"/>
    <p:sldLayoutId id="2147486238" r:id="rId8"/>
    <p:sldLayoutId id="2147486239" r:id="rId9"/>
    <p:sldLayoutId id="2147486240" r:id="rId10"/>
    <p:sldLayoutId id="21474862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186689-F595-4E8F-97E6-1D630833972E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33E262-D73F-4AA8-B0B8-AFDAA998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3" r:id="rId1"/>
    <p:sldLayoutId id="2147486244" r:id="rId2"/>
    <p:sldLayoutId id="2147486245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D4F787A-B3A5-487A-9781-2DEDAEAE8946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F33E262-D73F-4AA8-B0B8-AFDAA99821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7" r:id="rId1"/>
    <p:sldLayoutId id="2147486248" r:id="rId2"/>
    <p:sldLayoutId id="2147486249" r:id="rId3"/>
    <p:sldLayoutId id="2147486250" r:id="rId4"/>
    <p:sldLayoutId id="2147486251" r:id="rId5"/>
    <p:sldLayoutId id="2147486252" r:id="rId6"/>
    <p:sldLayoutId id="2147486253" r:id="rId7"/>
    <p:sldLayoutId id="2147486254" r:id="rId8"/>
    <p:sldLayoutId id="2147486255" r:id="rId9"/>
    <p:sldLayoutId id="2147486256" r:id="rId10"/>
    <p:sldLayoutId id="21474862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0" y="-7302"/>
            <a:ext cx="9144000" cy="6865302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на основе </a:t>
            </a:r>
            <a:endParaRPr lang="ru-RU" sz="28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28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 .05.2020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 algn="ctr">
              <a:buNone/>
              <a:defRPr/>
            </a:pP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</a:t>
            </a:r>
            <a:r>
              <a:rPr lang="ru-RU" sz="2800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b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</a:p>
        </p:txBody>
      </p:sp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48" y="-7303"/>
            <a:ext cx="1444824" cy="18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50850" algn="l"/>
              </a:tabLst>
            </a:pPr>
            <a:endParaRPr lang="ru-RU" sz="60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0850" algn="l"/>
              </a:tabLst>
            </a:pPr>
            <a:endParaRPr lang="ru-RU" sz="38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0850" algn="l"/>
              </a:tabLst>
            </a:pPr>
            <a:r>
              <a:rPr lang="ru-RU" sz="3800" dirty="0" smtClean="0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>
              <a:tabLst>
                <a:tab pos="450850" algn="l"/>
              </a:tabLst>
            </a:pPr>
            <a:r>
              <a:rPr lang="ru-RU" sz="3800" dirty="0" smtClean="0">
                <a:solidFill>
                  <a:srgbClr val="0039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3800" dirty="0" err="1" smtClean="0">
                <a:solidFill>
                  <a:srgbClr val="0039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3800" dirty="0" smtClean="0">
                <a:solidFill>
                  <a:srgbClr val="0039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>
              <a:tabLst>
                <a:tab pos="450850" algn="l"/>
              </a:tabLst>
            </a:pPr>
            <a:r>
              <a:rPr lang="ru-RU" sz="4000" dirty="0" smtClean="0">
                <a:solidFill>
                  <a:srgbClr val="0039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2019 </a:t>
            </a:r>
            <a:r>
              <a:rPr lang="ru-RU" sz="4000" dirty="0" smtClean="0">
                <a:solidFill>
                  <a:srgbClr val="0039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endParaRPr lang="ru-RU" sz="60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0850" algn="l"/>
              </a:tabLst>
            </a:pPr>
            <a:r>
              <a:rPr lang="ru-RU" sz="6000" dirty="0" smtClean="0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rPr>
              <a:t>Публичные </a:t>
            </a:r>
            <a:r>
              <a:rPr lang="ru-RU" sz="6000" dirty="0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rPr>
              <a:t>слушания</a:t>
            </a:r>
          </a:p>
          <a:p>
            <a:pPr algn="ctr">
              <a:tabLst>
                <a:tab pos="450850" algn="l"/>
              </a:tabLst>
            </a:pPr>
            <a:endParaRPr lang="ru-RU" sz="3800" dirty="0" smtClean="0">
              <a:solidFill>
                <a:srgbClr val="0039A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0850" algn="l"/>
              </a:tabLst>
            </a:pPr>
            <a:r>
              <a:rPr lang="ru-RU" sz="3800" dirty="0" smtClean="0">
                <a:solidFill>
                  <a:srgbClr val="0039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июня 2020 </a:t>
            </a:r>
            <a:r>
              <a:rPr lang="ru-RU" sz="3800" dirty="0" smtClean="0">
                <a:solidFill>
                  <a:srgbClr val="0039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endParaRPr lang="ru-RU" sz="24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4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 </a:t>
            </a:r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финансов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sz="24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endParaRPr lang="ru-RU" sz="24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450850" algn="l"/>
              </a:tabLst>
            </a:pPr>
            <a:r>
              <a:rPr lang="ru-RU" sz="3800" dirty="0" smtClean="0">
                <a:solidFill>
                  <a:srgbClr val="0039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tabLst>
                <a:tab pos="450850" algn="l"/>
              </a:tabLst>
            </a:pPr>
            <a:endParaRPr lang="ru-RU" sz="3800" dirty="0" smtClean="0">
              <a:solidFill>
                <a:srgbClr val="0039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3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5288573"/>
              </p:ext>
            </p:extLst>
          </p:nvPr>
        </p:nvGraphicFramePr>
        <p:xfrm>
          <a:off x="5724128" y="836712"/>
          <a:ext cx="3419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5667345"/>
            <a:ext cx="8568952" cy="707886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помощи в 2019 году из вышестоящих бюджетов к уровню 2018 года составляет 120,3 %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5940152" y="1196752"/>
            <a:ext cx="576064" cy="410445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975" y="3335188"/>
            <a:ext cx="3183906" cy="1533971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 </a:t>
            </a:r>
          </a:p>
          <a:p>
            <a:pPr lvl="0" algn="ctr"/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674 882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19" y="752915"/>
            <a:ext cx="4036573" cy="11924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2451" y="1217847"/>
            <a:ext cx="3204357" cy="194207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endParaRPr lang="ru-RU" sz="24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4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4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669 819 тыс. руб</a:t>
            </a:r>
            <a:r>
              <a:rPr lang="ru-RU" sz="24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endParaRPr lang="ru-RU" sz="2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707904" y="2230175"/>
            <a:ext cx="2168705" cy="3024336"/>
            <a:chOff x="3522484" y="0"/>
            <a:chExt cx="987278" cy="44557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592315" y="0"/>
              <a:ext cx="917447" cy="445578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70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522484" y="0"/>
              <a:ext cx="983424" cy="4455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811 693 </a:t>
              </a:r>
              <a:endParaRPr lang="ru-RU" sz="2400" b="1" kern="12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24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400" b="1" kern="1200" dirty="0" smtClean="0">
                  <a:solidFill>
                    <a:srgbClr val="0039A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руб.</a:t>
              </a:r>
              <a:r>
                <a:rPr 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AutoShape 4" descr="https://www.ipbr.org/assets/i/news/tax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2756" r="21886" b="5886"/>
          <a:stretch/>
        </p:blipFill>
        <p:spPr bwMode="auto">
          <a:xfrm>
            <a:off x="3861299" y="443207"/>
            <a:ext cx="2006844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2938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районного бюджета  на реализацию программ за 2019 год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268" y="1052736"/>
            <a:ext cx="3672408" cy="52322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3" y="2187352"/>
            <a:ext cx="3606891" cy="2862322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ВЕДОМСТВЕННЫХ ЦЕЛЕВЫЕ ПРОГРАММ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2 149 т. р.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2 149 т. р.</a:t>
            </a:r>
          </a:p>
          <a:p>
            <a:pPr algn="ctr"/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 100%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16" y="2187352"/>
            <a:ext cx="3863215" cy="2862322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</a:p>
          <a:p>
            <a:pPr algn="ctr"/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53 469,3 т. р.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 52 503,8 т. р.</a:t>
            </a:r>
          </a:p>
          <a:p>
            <a:pPr algn="ctr"/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98 %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734794">
            <a:off x="6588749" y="986180"/>
            <a:ext cx="471998" cy="1235499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9AC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271063">
            <a:off x="2016844" y="1088584"/>
            <a:ext cx="417156" cy="1169786"/>
          </a:xfrm>
          <a:prstGeom prst="curv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9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16" y="5301208"/>
            <a:ext cx="8009148" cy="1015663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в бюджете </a:t>
            </a:r>
            <a:r>
              <a:rPr lang="ru-RU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были утверждены 33 программы на  55 618,7 т. руб., исполнение по программам  составило 54 653,2 т .руб. , или 98,0 %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27549"/>
              </p:ext>
            </p:extLst>
          </p:nvPr>
        </p:nvGraphicFramePr>
        <p:xfrm>
          <a:off x="13899" y="428965"/>
          <a:ext cx="9113468" cy="66073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479755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73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и среднего предпринимательства на территории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период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2014-2020 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728, 217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728, 217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26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Томской области на 2017-2020 годы и на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2025 года»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547,643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547,643</a:t>
                      </a:r>
                      <a:endParaRPr lang="ru-RU" sz="1600" b="1" i="0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113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"Информирование населения о деятельности органов местного самоуправления муниципального образования "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 на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2019-2023 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599,995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2 599,995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73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9 459,699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9 459,699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в Кожевниковском районе на 2016-2020 годы"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8 923,777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836,957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3 554,976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3 554,976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4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b="1" i="0" u="none" strike="noStrike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</a:t>
                      </a:r>
                      <a:r>
                        <a:rPr lang="ru-RU" sz="1600" b="1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2015-2020 годы"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3 230,382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3 230,112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2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02531"/>
              </p:ext>
            </p:extLst>
          </p:nvPr>
        </p:nvGraphicFramePr>
        <p:xfrm>
          <a:off x="30531" y="476672"/>
          <a:ext cx="9113468" cy="60634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816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"Развитие физической культуры и спорта на территории муниципального образования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 район на 2015-2020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2 382,992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2 382,992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9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"Повышение общественной безопасности в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 районе (</a:t>
                      </a:r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2019-2023 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годы)"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1 697,531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1 697,531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 района на </a:t>
                      </a:r>
                      <a:endParaRPr lang="ru-RU" sz="1600" b="1" i="0" u="none" strike="noStrike" dirty="0" smtClean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2016-2020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г.г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."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93,0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93,0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816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"Повышение эффективности бюджетных расходов </a:t>
                      </a:r>
                      <a:r>
                        <a:rPr lang="ru-RU" sz="1600" b="1" i="0" u="none" strike="noStrike" dirty="0" err="1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 района на 2017-2020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66, 045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66, 045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"Развитие транспортной системы в Кожевниковском районе на 2016-2021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7 941,315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7 062,936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89,0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13.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«Поддержка специалистов на территории Кожевниковского района»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432,360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432,360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88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14.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МП "Улучшение условий охраны труда в Кожевниковском районе на 2017-2020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212,925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212,925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9AC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8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20631" y="6191095"/>
            <a:ext cx="1828800" cy="3651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fld id="{BD261106-C846-476A-A05E-CDAFDFFF5610}" type="slidenum">
              <a:rPr lang="ru-RU" smtClean="0">
                <a:solidFill>
                  <a:srgbClr val="0039AC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0039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534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79784"/>
              </p:ext>
            </p:extLst>
          </p:nvPr>
        </p:nvGraphicFramePr>
        <p:xfrm>
          <a:off x="41162" y="639583"/>
          <a:ext cx="9113468" cy="62232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15.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"Развитие муниципальной службы в Администрации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на 2018-2020</a:t>
                      </a:r>
                      <a:b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279,868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279,868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8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16.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"Профилактика террористической и экстремистской деятельности в муниципальном образовании Кожевниковский район на 2018-2022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1 279,933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1 279,933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2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17.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"Организация отдыха и оздоровления детей Кожевниковского района на 2015-2019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400,200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400,200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2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18.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"Обеспечение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доступности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жилья и улучшение качества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жилья и улучшение качества жилищных условий населения Томской области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538,611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538,611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14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19.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"Модернизация коммунальной инфраструктуры 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района в 2014- 2020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годах"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3 916,800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3 916,800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5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"Развитие внутреннего и въездного туризма на территории Кожевниковского района Томской области на 2016-2020 годы"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5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«Молодежь Кожевниковского района на 2016-2020 годы»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107,000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107,000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0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08648"/>
              </p:ext>
            </p:extLst>
          </p:nvPr>
        </p:nvGraphicFramePr>
        <p:xfrm>
          <a:off x="30531" y="476672"/>
          <a:ext cx="9113468" cy="61179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22.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«Возвращение к истокам на 2017-2021 годы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32,422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32,422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"Доступная среда для инвалидов на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период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2017 -2020 годы»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518,690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518,690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"Формирование современной городской среды 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 Томской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области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12 328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12,328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62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25.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МП Развитие информационного общества в муниципальном образовании "</a:t>
                      </a:r>
                      <a:r>
                        <a:rPr lang="ru-RU" sz="1600" b="1" i="0" u="none" strike="noStrike" dirty="0" err="1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район" на 2018-2020 годы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589,373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589,373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43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МП </a:t>
                      </a:r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“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Улучшение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инвестиционного климата в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 районе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”</a:t>
                      </a:r>
                      <a:endParaRPr lang="ru-RU" sz="1600" b="1" i="0" u="none" strike="noStrike" dirty="0" smtClean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20,000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632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27.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"Приватизация, пользование и распоряжение имуществом, находящимся в собственности Кожевниковского района,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308,794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308,794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9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муниципальным программам 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63572"/>
              </p:ext>
            </p:extLst>
          </p:nvPr>
        </p:nvGraphicFramePr>
        <p:xfrm>
          <a:off x="30531" y="476672"/>
          <a:ext cx="9113468" cy="61956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163"/>
                <a:gridCol w="5411458"/>
                <a:gridCol w="1224136"/>
                <a:gridCol w="936104"/>
                <a:gridCol w="104360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28</a:t>
                      </a:r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"Информационное и техническое обслуживание процесса реформирования муниципальных финансов"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212,000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212,000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238,700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238,700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242,518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242,518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29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32.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317,990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317,990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1361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33.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Кожевниковского района"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3 893,222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3 893,222</a:t>
                      </a:r>
                      <a:endParaRPr lang="ru-RU" sz="1600" b="1" i="0" u="none" strike="noStrike" dirty="0">
                        <a:solidFill>
                          <a:srgbClr val="002B8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B82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34" y="0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Отраслевая структура распределения бюджета района  за 2019 год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840390"/>
              </p:ext>
            </p:extLst>
          </p:nvPr>
        </p:nvGraphicFramePr>
        <p:xfrm>
          <a:off x="258385" y="1556792"/>
          <a:ext cx="8736191" cy="386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499" y="5440431"/>
            <a:ext cx="8784976" cy="707886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расходы бюджета на 1 жителя </a:t>
            </a:r>
            <a:r>
              <a:rPr lang="ru-RU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составили  47 111 рублей.  Всего жителей 20 268 человек.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25" y="825822"/>
            <a:ext cx="8784975" cy="707886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План 1 048 823,5 т. р. </a:t>
            </a:r>
          </a:p>
          <a:p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Исполнено  954 857 т. р. , или  91 %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314738" y="1068998"/>
            <a:ext cx="2485217" cy="28200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230" y="1429038"/>
            <a:ext cx="2324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общегосударственных  расходов 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47 612,4 тыс. руб. 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47 610,9 тыс. руб.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100 %</a:t>
            </a:r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41" y="24901"/>
            <a:ext cx="9144000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расходы за 2019 год</a:t>
            </a:r>
            <a:endParaRPr lang="ru-RU" sz="2400" dirty="0">
              <a:solidFill>
                <a:srgbClr val="0039A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2663" y="620688"/>
            <a:ext cx="5256584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3495" y="1414095"/>
            <a:ext cx="5229877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9370" y="3911594"/>
            <a:ext cx="5229877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Контрольной комиссии </a:t>
            </a:r>
          </a:p>
          <a:p>
            <a:pPr algn="ctr" font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9040" y="2322152"/>
            <a:ext cx="5253405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 администрации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2663" y="3167975"/>
            <a:ext cx="5244074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9040" y="4922584"/>
            <a:ext cx="5229877" cy="1477328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программы; расходы резервных фондов; взнос в ассоциацию муниципальных образований Томской области; деятельность МКУ «Центр муниципального заказа и проектных работ»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²Ð¾ÐµÐ½Ð½ÑÐ¹ Ð±Ð¸Ð»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13" y="387794"/>
            <a:ext cx="3130123" cy="20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048" y="2259442"/>
            <a:ext cx="614366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«Мобилизационная и вневойсковая подготовка» 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Расходы  в сумме 1 408,0 т. руб. направлены на предоставление субвенций бюджетам сельских поселений на осуществление первичного воинского учета на территориях, где отсутствуют военные комиссариаты . Исполнение 100 % </a:t>
            </a:r>
          </a:p>
          <a:p>
            <a:pPr algn="ctr"/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75" y="4149080"/>
            <a:ext cx="492327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«Мобилизационная подготовка экономики» </a:t>
            </a: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Расходы составили 50,150  т. руб., </a:t>
            </a:r>
            <a:endParaRPr lang="ru-RU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100 %</a:t>
            </a:r>
          </a:p>
          <a:p>
            <a:pPr algn="ctr"/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 descr="ÐÐ°ÑÑÐ¸Ð½ÐºÐ¸ Ð¿Ð¾ Ð·Ð°Ð¿ÑÐ¾ÑÑ Ð¼Ð¾Ð±Ð¸Ð»Ð¸Ð·Ð°ÑÐ¸Ð¾Ð½Ð½Ð°Ñ Ð¿Ð¾Ð´Ð³Ð¾ÑÐ¾Ð²ÐºÐ° ÑÐºÐ¾Ð½Ð¾Ð¼Ð¸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D:\DD\Desktop\Бюджет для граждан отчет 2016\Для бюджета для граждан\моб подготов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5218871" y="4011710"/>
            <a:ext cx="3721807" cy="25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30531" y="672093"/>
            <a:ext cx="2485217" cy="23721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066" y="1052736"/>
            <a:ext cx="1896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ассигнования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1 458,150  т. руб</a:t>
            </a: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100 %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7818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Основные характеристики бюджета, тыс. 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76063" y="1020560"/>
            <a:ext cx="2880320" cy="172271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33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1 034 550,6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981906" y="1020560"/>
            <a:ext cx="3024336" cy="179471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948 983,1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981906" y="2815279"/>
            <a:ext cx="3024336" cy="153666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954 857,0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981906" y="4356005"/>
            <a:ext cx="3024336" cy="1593275"/>
          </a:xfrm>
          <a:prstGeom prst="downArrowCallout">
            <a:avLst>
              <a:gd name="adj1" fmla="val 0"/>
              <a:gd name="adj2" fmla="val 0"/>
              <a:gd name="adj3" fmla="val 27988"/>
              <a:gd name="adj4" fmla="val 667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- 5 873,9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92222" y="4333824"/>
            <a:ext cx="2864161" cy="1722711"/>
          </a:xfrm>
          <a:prstGeom prst="downArrowCallout">
            <a:avLst>
              <a:gd name="adj1" fmla="val 25000"/>
              <a:gd name="adj2" fmla="val 0"/>
              <a:gd name="adj3" fmla="val 24978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33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- 14 272,8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320" y="444389"/>
            <a:ext cx="234580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9780" y="444389"/>
            <a:ext cx="22322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76063" y="2615372"/>
            <a:ext cx="2880320" cy="172271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33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1 048 823,5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9117" y="1830542"/>
            <a:ext cx="259577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по налоговым и неналоговым доходам перевыполнена</a:t>
            </a:r>
          </a:p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2 792 тыс. руб.</a:t>
            </a:r>
          </a:p>
          <a:p>
            <a:pPr algn="ctr"/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9852" y="4356005"/>
            <a:ext cx="266429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внутренний долг на 01.01.2020 г. отсутствует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Ð°ÑÑÐ¸Ð½ÐºÐ¸ Ð¿Ð¾ Ð·Ð°Ð¿ÑÐ¾ÑÑ ÑÐµÐ¼Ð¾Ð½Ñ Ð´Ð¾ÑÐ¾Ð³ Ð² ÑÐµÐ»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37" y="1952538"/>
            <a:ext cx="2092087" cy="1440160"/>
          </a:xfrm>
          <a:prstGeom prst="rect">
            <a:avLst/>
          </a:prstGeom>
          <a:noFill/>
          <a:ln>
            <a:solidFill>
              <a:srgbClr val="0070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ÐÐ°ÑÑÐ¸Ð½ÐºÐ¸ Ð¿Ð¾ Ð·Ð°Ð¿ÑÐ¾ÑÑ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37" y="408749"/>
            <a:ext cx="2122919" cy="1405212"/>
          </a:xfrm>
          <a:prstGeom prst="rect">
            <a:avLst/>
          </a:prstGeom>
          <a:noFill/>
          <a:ln>
            <a:solidFill>
              <a:srgbClr val="007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±Ð¸Ð·Ð½ÐµÑ Ð¸Ð½ÐºÑÐ±Ð°ÑÐ¾Ñ ÐºÐ¾Ð¶ÐµÐ²Ð½Ð¸ÐºÐ¾Ð²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3775"/>
            <a:ext cx="2060847" cy="2060848"/>
          </a:xfrm>
          <a:prstGeom prst="rect">
            <a:avLst/>
          </a:prstGeom>
          <a:noFill/>
          <a:ln>
            <a:solidFill>
              <a:srgbClr val="007033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271" y="3645024"/>
            <a:ext cx="2071641" cy="1472149"/>
          </a:xfrm>
          <a:prstGeom prst="rect">
            <a:avLst/>
          </a:prstGeom>
          <a:ln>
            <a:solidFill>
              <a:srgbClr val="007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0" y="614452"/>
            <a:ext cx="2289968" cy="2598524"/>
          </a:xfrm>
          <a:prstGeom prst="rect">
            <a:avLst/>
          </a:prstGeom>
          <a:noFill/>
          <a:ln>
            <a:solidFill>
              <a:srgbClr val="0070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904652"/>
            <a:ext cx="1800200" cy="206210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расходы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национальную экономику: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104 527,2 </a:t>
            </a:r>
            <a:r>
              <a:rPr lang="ru-RU" sz="1600" i="1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103 643,2 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99,2 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6531" y="801130"/>
            <a:ext cx="4343701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и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65 929,5 тыс. руб. (100%)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5716" y="2348880"/>
            <a:ext cx="4194516" cy="1200329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(дорожные фонды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35 398,3 тыс. руб. 97,6 %</a:t>
            </a:r>
          </a:p>
          <a:p>
            <a:pPr algn="ctr"/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49771" y="4181043"/>
            <a:ext cx="2485104" cy="646331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249,5 тыс. руб. (100%)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3156" y="5322845"/>
            <a:ext cx="4572000" cy="923330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национальной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2 065,8 тыс. руб. (100%)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на поддержку сельского хозяйства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3992553"/>
              </p:ext>
            </p:extLst>
          </p:nvPr>
        </p:nvGraphicFramePr>
        <p:xfrm>
          <a:off x="1115617" y="428604"/>
          <a:ext cx="802838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77122" y="498648"/>
            <a:ext cx="2055269" cy="2332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043" y="857271"/>
            <a:ext cx="16954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629,4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руб.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 </a:t>
            </a: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3335352"/>
            <a:ext cx="1678073" cy="1406238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</p:spPr>
      </p:pic>
      <p:pic>
        <p:nvPicPr>
          <p:cNvPr id="9218" name="Picture 2" descr="ÐÐ°ÑÑÐ¸Ð½ÐºÐ¸ Ð¿Ð¾ Ð·Ð°Ð¿ÑÐ¾ÑÑ ÑÐ¾Ð´ÐµÑÐ¶Ð°Ð½Ð¸Ðµ Ð´Ð¾ÑÐ¾Ð³ Ð² ÑÐµÐ»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14326"/>
            <a:ext cx="1440160" cy="1550942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13469" cy="400110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7715" y="1046872"/>
            <a:ext cx="3816424" cy="1315903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дорожную деятельность в отношении дорог местного значения (содержание дорог) 5 614,1 тыс. руб.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79512" y="1046872"/>
            <a:ext cx="1800201" cy="3010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524" y="1483926"/>
            <a:ext cx="1584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35 398,4 </a:t>
            </a:r>
            <a:r>
              <a:rPr lang="ru-RU" sz="1600" i="1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 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бюджеты сельских поселений передано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34 721,4 тыс. руб.</a:t>
            </a:r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7715" y="3429000"/>
            <a:ext cx="3816424" cy="1315903"/>
          </a:xfrm>
          <a:prstGeom prst="rect">
            <a:avLst/>
          </a:prstGeom>
          <a:solidFill>
            <a:srgbClr val="FFFFCC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капитальный ремонт и ремонт дорог общего пользования дорог  29 784,2 тыс. руб.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2782995"/>
              </p:ext>
            </p:extLst>
          </p:nvPr>
        </p:nvGraphicFramePr>
        <p:xfrm>
          <a:off x="2406286" y="408749"/>
          <a:ext cx="6737714" cy="64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4" descr="ÐÐ°ÑÑÐ¸Ð½ÐºÐ¸ Ð¿Ð¾ Ð·Ð°Ð¿ÑÐ¾ÑÑ Ð¶Ð¸Ð»Ð¸ÑÐ½Ð¾Ðµ ÑÐ¾Ð·ÑÐ¹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¶Ð¸Ð»Ð¸ÑÐ½Ð¾Ðµ ÑÐ¾Ð·ÑÐ¹ÑÑÐ²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Функциональные и технологические требования к ГИС ЖКХ вынесены на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74506"/>
            <a:ext cx="1948082" cy="194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90125" y="537996"/>
            <a:ext cx="1913532" cy="2192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544" y="943743"/>
            <a:ext cx="1359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68 404,7  т. руб.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ÐÐ°ÑÑÐ¸Ð½ÐºÐ¸ Ð¿Ð¾ Ð·Ð°Ð¿ÑÐ¾ÑÑ ÑÐ¾Ð¼ÑÐºÐ°Ñ Ð¾Ð±Ð»Ð°ÑÑÑ Ð¿Ð¸ÑÑÐµÐ²Ð°Ñ Ð²Ð¾Ð´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83" y="5517232"/>
            <a:ext cx="2014928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1678058"/>
              </p:ext>
            </p:extLst>
          </p:nvPr>
        </p:nvGraphicFramePr>
        <p:xfrm>
          <a:off x="1928794" y="500042"/>
          <a:ext cx="700092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58313" y="548679"/>
            <a:ext cx="1913532" cy="2192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051" y="836712"/>
            <a:ext cx="1561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54 609,3 </a:t>
            </a:r>
            <a:endParaRPr lang="ru-RU" sz="1800" i="1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</a:t>
            </a:r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endParaRPr lang="ru-RU" sz="18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63809101"/>
              </p:ext>
            </p:extLst>
          </p:nvPr>
        </p:nvGraphicFramePr>
        <p:xfrm>
          <a:off x="755576" y="500042"/>
          <a:ext cx="8174142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58313" y="548679"/>
            <a:ext cx="1913532" cy="2192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358" y="909146"/>
            <a:ext cx="1684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всего  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13 319 т. руб.</a:t>
            </a:r>
          </a:p>
          <a:p>
            <a:pPr marL="342900" indent="-342900" algn="ctr">
              <a:buAutoNum type="arabicPlain" startAt="100"/>
            </a:pP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endParaRPr lang="ru-RU" sz="18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Образование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ÐÐ°ÑÑÐ¸Ð½ÐºÐ¸ Ð¿Ð¾ Ð·Ð°Ð¿ÑÐ¾ÑÑ Ð°ÑÑÐµÑÑÐ°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68" y="408749"/>
            <a:ext cx="1551461" cy="2588203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7" name="Прямоугольник 6"/>
          <p:cNvSpPr/>
          <p:nvPr/>
        </p:nvSpPr>
        <p:spPr>
          <a:xfrm>
            <a:off x="3220818" y="3501008"/>
            <a:ext cx="3528392" cy="646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35 739,5 тыс. руб., 97,54 %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982770"/>
            <a:ext cx="3528392" cy="646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168 480,6 тыс. руб., 65,99 %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4578" y="4509120"/>
            <a:ext cx="3528392" cy="646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3 079,3 тыс. руб.,100 %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132856"/>
            <a:ext cx="3528392" cy="6460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314 439,1 тыс. руб., 99,8 %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5464" y="5589240"/>
            <a:ext cx="3528392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 19 964,9 тыс. руб., 99 %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323527" y="794909"/>
            <a:ext cx="2235881" cy="25620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778" y="1298505"/>
            <a:ext cx="18833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630 266,1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541 703,5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85,95 %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чительница у доски рисунок – Как нарисовать учителя/учительницу у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8749"/>
            <a:ext cx="1224686" cy="12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34223"/>
              </p:ext>
            </p:extLst>
          </p:nvPr>
        </p:nvGraphicFramePr>
        <p:xfrm>
          <a:off x="470422" y="1700808"/>
          <a:ext cx="8645924" cy="459084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839410"/>
                <a:gridCol w="2952662"/>
                <a:gridCol w="1061780"/>
                <a:gridCol w="1061780"/>
                <a:gridCol w="1555117"/>
                <a:gridCol w="1175175"/>
              </a:tblGrid>
              <a:tr h="857056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(+;-), рублей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60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</a:t>
                      </a: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общеобразовательным </a:t>
                      </a: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24 052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24 542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+ 490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41 762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45 612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70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28 588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28 968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+ 380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86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Учителя: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29 414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30 369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+ 955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Воспитатели: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21 592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21 620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18 799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19 720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+ 921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Обслуживающий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16 300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16 679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+ 379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37416"/>
            <a:ext cx="7164288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endParaRPr lang="ru-RU" sz="1800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 в школах</a:t>
            </a:r>
          </a:p>
          <a:p>
            <a:pPr algn="ctr"/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спитатели - ГБДОУ «Детский сад № 80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" y="408749"/>
            <a:ext cx="1944216" cy="18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20089"/>
              </p:ext>
            </p:extLst>
          </p:nvPr>
        </p:nvGraphicFramePr>
        <p:xfrm>
          <a:off x="30531" y="2132856"/>
          <a:ext cx="9113469" cy="450911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25045"/>
                <a:gridCol w="3272090"/>
                <a:gridCol w="1359027"/>
                <a:gridCol w="1065051"/>
                <a:gridCol w="1563148"/>
                <a:gridCol w="1129108"/>
              </a:tblGrid>
              <a:tr h="116420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уровня </a:t>
                      </a:r>
                      <a:r>
                        <a:rPr lang="ru-RU" sz="1600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,рублей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  <a:endParaRPr lang="ru-RU" sz="1600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108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учреждениям дошкольного </a:t>
                      </a: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21 830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22 488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139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31 130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31 990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+ 860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26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27 452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+ 648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01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Воспитатели: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29 615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30 850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898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16 122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+ 522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263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Обслуживающий персонал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16 804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17 745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+941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64" y="682565"/>
            <a:ext cx="5607531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в дошкольных учреждениях (руб.)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61540"/>
              </p:ext>
            </p:extLst>
          </p:nvPr>
        </p:nvGraphicFramePr>
        <p:xfrm>
          <a:off x="1721861" y="1464527"/>
          <a:ext cx="7187547" cy="518699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97821"/>
                <a:gridCol w="2277767"/>
                <a:gridCol w="1059526"/>
                <a:gridCol w="945730"/>
                <a:gridCol w="1229754"/>
                <a:gridCol w="976949"/>
              </a:tblGrid>
              <a:tr h="1243457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Изменение, рублей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рост,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44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учреждениям дошкольного </a:t>
                      </a: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образования.: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21 830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22 488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+ 658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49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31 130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31 990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+ 860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1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персонал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27 452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+ 648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195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Воспитатели: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29 615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30 850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</a:t>
                      </a: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41"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Учебно-вспомогательный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15 600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16 122</a:t>
                      </a:r>
                      <a:endParaRPr lang="ru-RU" sz="1600" b="1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+ 522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53084"/>
            <a:ext cx="6984776" cy="584775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средней заработной платы  в учреждениях дополнительного  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 err="1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ÑÑÐ¸ÑÐµÐ»Ñ ÐÐ®Ð¡Ð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" y="1121832"/>
            <a:ext cx="1640795" cy="13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" y="465313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Ð¸ÑÐ¾Ð²Ð°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" y="2636912"/>
            <a:ext cx="1681275" cy="15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" y="388550"/>
            <a:ext cx="2483768" cy="28184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510" y="718712"/>
            <a:ext cx="2232248" cy="23391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на</a:t>
            </a: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жителя </a:t>
            </a:r>
            <a:r>
              <a:rPr lang="ru-RU" sz="1800" i="1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приходилось по </a:t>
            </a: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46 822 рубля</a:t>
            </a:r>
            <a:endParaRPr lang="ru-RU" sz="18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18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002B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37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районного бюджета</a:t>
            </a:r>
            <a:endParaRPr lang="ru-RU" dirty="0">
              <a:solidFill>
                <a:srgbClr val="002B8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4800719"/>
              </p:ext>
            </p:extLst>
          </p:nvPr>
        </p:nvGraphicFramePr>
        <p:xfrm>
          <a:off x="3048000" y="696325"/>
          <a:ext cx="5866184" cy="236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192" y="3501008"/>
            <a:ext cx="813690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доходам составило 91,7 %, 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исполнены на 102,1 %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85,5 %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к плану в бюджет поступило 2 204,5 тыс. рублей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к уровню 2018 года 118 % 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80" y="5226784"/>
            <a:ext cx="813690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err="1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является высокодотационным Налоговые и неналоговые доходы составляют 14,5 %</a:t>
            </a:r>
          </a:p>
          <a:p>
            <a:pPr algn="ctr"/>
            <a:r>
              <a:rPr lang="ru-RU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Безвозмездная помощь из вышестоящих бюджетов 85,5 %</a:t>
            </a:r>
            <a:endParaRPr lang="ru-RU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Отдых и оздоровление детей и молодежи в 2019 году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99743"/>
              </p:ext>
            </p:extLst>
          </p:nvPr>
        </p:nvGraphicFramePr>
        <p:xfrm>
          <a:off x="1920823" y="620688"/>
          <a:ext cx="7115673" cy="424847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324665"/>
                <a:gridCol w="1537379"/>
                <a:gridCol w="1253629"/>
              </a:tblGrid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</a:t>
                      </a:r>
                    </a:p>
                    <a:p>
                      <a:pPr algn="l" fontAlgn="b"/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путевок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путевками в школьные летние лагеря с двухразовым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питанием и лагеря осеннего и зимнего пребывания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179,7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летней трудовой занятости подростков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путевок в загородные стационарные лагеря оздоровительного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типа (</a:t>
                      </a:r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«Восход»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пригороде г. Томска)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350,5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сборы для </a:t>
                      </a:r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юношей 10 классов и учащихся техникума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9A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231,7</a:t>
                      </a:r>
                      <a:endParaRPr lang="ru-RU" sz="1600" b="1" i="0" u="none" strike="noStrike" dirty="0">
                        <a:solidFill>
                          <a:srgbClr val="0039A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utoShape 10" descr="ÐÐ°ÑÑÐ¸Ð½ÐºÐ¸ Ð¿Ð¾ Ð·Ð°Ð¿ÑÐ¾ÑÑ Ð»ÐµÑÐ½Ð¸Ð¹ Ð¾ÑÐ´Ñ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Летний лагерь при школе -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11976"/>
            <a:ext cx="3868688" cy="18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-21380" y="476672"/>
            <a:ext cx="1918729" cy="28649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05" y="836712"/>
            <a:ext cx="1733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затрачено из  бюджета на летний отдых 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2 275,9  </a:t>
            </a:r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школьного возраста составил  58%</a:t>
            </a:r>
          </a:p>
        </p:txBody>
      </p:sp>
    </p:spTree>
    <p:extLst>
      <p:ext uri="{BB962C8B-B14F-4D97-AF65-F5344CB8AC3E}">
        <p14:creationId xmlns:p14="http://schemas.microsoft.com/office/powerpoint/2010/main" val="19741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80728"/>
            <a:ext cx="4968552" cy="12241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домов культуры за 2019 год, при плане 37 698,3 тыс. рублей, составили 35 545,3 тыс.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94,3%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34" y="2492896"/>
            <a:ext cx="4981263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«</a:t>
            </a:r>
            <a:r>
              <a:rPr lang="ru-RU" sz="1800" dirty="0" err="1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библиотечная система </a:t>
            </a:r>
            <a:r>
              <a:rPr lang="ru-RU" sz="1800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за 2019 год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885,4 тыс.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99,0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144,8 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733" y="4149080"/>
            <a:ext cx="4968552" cy="17281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творческих фестивалей сельских поселений» 269,7 тыс.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«Организацию и проведение на территории </a:t>
            </a:r>
            <a:r>
              <a:rPr lang="ru-RU" sz="1800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Областного Праздника хлеба» 284,5 тыс. рублей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940152" y="692696"/>
            <a:ext cx="3077005" cy="2664297"/>
          </a:xfrm>
          <a:prstGeom prst="foldedCorner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</a:t>
            </a:r>
          </a:p>
          <a:p>
            <a:pPr algn="ctr"/>
            <a:r>
              <a:rPr lang="ru-RU" sz="1800" b="1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72 591 тыс. руб.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70 172,3 </a:t>
            </a:r>
            <a:r>
              <a:rPr lang="ru-RU" sz="1800" b="1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99,9 %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расчете на 1 жителя  3 462  руб.</a:t>
            </a:r>
            <a:endParaRPr lang="ru-RU" sz="1800" b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rgbClr val="0039AC"/>
              </a:solidFill>
            </a:endParaRPr>
          </a:p>
        </p:txBody>
      </p:sp>
      <p:pic>
        <p:nvPicPr>
          <p:cNvPr id="2050" name="Picture 2" descr="Кто получит культурные гранты | Местное время - сайт города Рубцов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32" y="3717032"/>
            <a:ext cx="33743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dirty="0">
              <a:solidFill>
                <a:srgbClr val="0039AC"/>
              </a:solidFill>
            </a:endParaRPr>
          </a:p>
        </p:txBody>
      </p:sp>
      <p:pic>
        <p:nvPicPr>
          <p:cNvPr id="10246" name="Picture 6" descr="ÐÐ°ÑÑÐ¸Ð½ÐºÐ¸ Ð¿Ð¾ Ð·Ð°Ð¿ÑÐ¾ÑÑ Ð¿Ð¾Ð¼Ð¾ÑÑ Ð¼ÐµÐ´ÑÐ°Ð±Ð¾ÑÐ½Ð¸ÐºÐ°Ð¼ Ð°ÑÐµÐ½Ð´Ð° Ð¶Ð¸Ð»Ñ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29" y="4108184"/>
            <a:ext cx="4139952" cy="27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2119" y="836712"/>
            <a:ext cx="5622173" cy="2554545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lvl="0" indent="449263" algn="ctr"/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в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рамках</a:t>
            </a:r>
          </a:p>
          <a:p>
            <a:pPr lvl="0" indent="449263" algn="ctr"/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МП «Поддержка специалистов в системе здравоохранения </a:t>
            </a:r>
            <a:r>
              <a:rPr lang="ru-RU" dirty="0" err="1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района» на создание условий для проживания специалистов системы здравоохранения. </a:t>
            </a:r>
            <a:endParaRPr lang="ru-RU" dirty="0" smtClean="0">
              <a:solidFill>
                <a:srgbClr val="002B8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/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Возмещены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за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наём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жилья 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шести специалистам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здравоохранения в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сумме</a:t>
            </a:r>
          </a:p>
          <a:p>
            <a:pPr lvl="0" indent="449263" algn="ctr"/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181,4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рублей,  </a:t>
            </a:r>
            <a:r>
              <a:rPr lang="ru-RU" dirty="0">
                <a:solidFill>
                  <a:srgbClr val="002B8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100 %. </a:t>
            </a:r>
            <a:endParaRPr lang="ru-RU" sz="3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39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41528567"/>
              </p:ext>
            </p:extLst>
          </p:nvPr>
        </p:nvGraphicFramePr>
        <p:xfrm>
          <a:off x="1403648" y="620688"/>
          <a:ext cx="763284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79512" y="437416"/>
            <a:ext cx="1985794" cy="22755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790341"/>
            <a:ext cx="1763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семьи и детства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44 406,9</a:t>
            </a:r>
          </a:p>
          <a:p>
            <a:pPr algn="ctr"/>
            <a:r>
              <a:rPr lang="ru-RU" sz="1600" i="1" dirty="0" err="1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96,6 %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увашии выделено около 18 млн.рублей на развитие физкультуры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63" y="355779"/>
            <a:ext cx="3257001" cy="18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8639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448159"/>
            <a:ext cx="6349333" cy="1323439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МКУ КР «СОЦ «Колос» составили </a:t>
            </a:r>
            <a:endParaRPr lang="ru-RU" sz="16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6 477,4 тыс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(99 ,5%), 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6 511,7 тыс</a:t>
            </a:r>
            <a:r>
              <a:rPr lang="ru-RU" sz="16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301208"/>
            <a:ext cx="5906010" cy="1323439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8 850,5 т. р. (94,75%)</a:t>
            </a:r>
          </a:p>
          <a:p>
            <a:pPr indent="449263"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/>
            <a:endParaRPr lang="ru-RU" sz="16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5904" y="3861048"/>
            <a:ext cx="6271712" cy="1323439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исполнено 146,5 тыс. руб. (100%)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itchFamily="18" charset="0"/>
              </a:rPr>
              <a:t>Участие спортивных команд района в областных соревнованиях.</a:t>
            </a:r>
          </a:p>
          <a:p>
            <a:pPr indent="449263" algn="ctr"/>
            <a:r>
              <a:rPr lang="ru-RU" sz="16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itchFamily="18" charset="0"/>
              </a:rPr>
              <a:t> Обеспечение участия команды района  Приобретение спортивного инвентаря</a:t>
            </a:r>
            <a:endParaRPr lang="ru-RU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274440" y="700946"/>
            <a:ext cx="2051720" cy="2351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24744"/>
            <a:ext cx="1619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15 999,2 тыс. руб.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15 474,5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96,7 %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57" y="692696"/>
            <a:ext cx="1987484" cy="1987485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xtLst/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" y="3337340"/>
            <a:ext cx="2440307" cy="1933446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Финансовая помощь бюджетам сельских поселений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0334" y="1484784"/>
            <a:ext cx="3804393" cy="1354217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выравнивание бюджетной обеспеченности субъектов Российской Федерации и муниципальных </a:t>
            </a:r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 27 149,2 тыс. руб.)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3999" y="3657732"/>
            <a:ext cx="4572000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</a:t>
            </a:r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</a:p>
          <a:p>
            <a:pPr algn="ctr"/>
            <a:r>
              <a:rPr lang="ru-RU" sz="18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13 458,5 тыс. руб. (100%)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0" y="355778"/>
            <a:ext cx="2051720" cy="23510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95" y="746475"/>
            <a:ext cx="1762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40 607,7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40 607 тыс. руб.</a:t>
            </a:r>
          </a:p>
          <a:p>
            <a:pPr algn="ctr"/>
            <a:r>
              <a:rPr lang="ru-RU" sz="1600" i="1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6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Поступление  налоговых доходов</a:t>
            </a:r>
            <a:endParaRPr lang="ru-RU" sz="1800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5711383"/>
              </p:ext>
            </p:extLst>
          </p:nvPr>
        </p:nvGraphicFramePr>
        <p:xfrm>
          <a:off x="3419872" y="417269"/>
          <a:ext cx="5184576" cy="261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204062" y="395498"/>
            <a:ext cx="2286670" cy="25947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8483" y="1081557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исполнение по налоговым доходам  101,9 % прирост к уровню 2018 года </a:t>
            </a:r>
          </a:p>
          <a:p>
            <a:pPr algn="ctr"/>
            <a:r>
              <a:rPr lang="ru-RU" sz="18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12 631 тыс. руб.</a:t>
            </a:r>
            <a:endParaRPr lang="ru-RU" sz="18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10303"/>
              </p:ext>
            </p:extLst>
          </p:nvPr>
        </p:nvGraphicFramePr>
        <p:xfrm>
          <a:off x="53751" y="2990279"/>
          <a:ext cx="9036498" cy="361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257"/>
                <a:gridCol w="1440160"/>
                <a:gridCol w="1512168"/>
                <a:gridCol w="1493913"/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в бюджет, тыс. руб.</a:t>
                      </a:r>
                      <a:endParaRPr lang="ru-RU" sz="1400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плана</a:t>
                      </a:r>
                      <a:endParaRPr lang="ru-RU" sz="1400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доходов,</a:t>
                      </a:r>
                      <a:r>
                        <a:rPr lang="ru-RU" sz="1400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102 771,4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r>
                        <a:rPr lang="ru-RU" sz="1600" b="1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топливо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1 647,5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по упрощенной системе налогообложения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2 572,3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5 737,5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 налогообложения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774,5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8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1456436"/>
              </p:ext>
            </p:extLst>
          </p:nvPr>
        </p:nvGraphicFramePr>
        <p:xfrm>
          <a:off x="971600" y="1340768"/>
          <a:ext cx="7776864" cy="425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9" y="5373216"/>
            <a:ext cx="7200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поступлений  НДФЛ в районный бюджет за три года</a:t>
            </a:r>
          </a:p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29 403,9 т. р. 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ДФЛ — что это такое, зачем нужна справка 2-НДФЛ, когда и кому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1155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4" y="620688"/>
            <a:ext cx="2448272" cy="1779078"/>
          </a:xfrm>
          <a:prstGeom prst="rect">
            <a:avLst/>
          </a:prstGeom>
          <a:noFill/>
          <a:ln>
            <a:solidFill>
              <a:srgbClr val="007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налогов на специальных режимах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2359495"/>
              </p:ext>
            </p:extLst>
          </p:nvPr>
        </p:nvGraphicFramePr>
        <p:xfrm>
          <a:off x="2380860" y="764703"/>
          <a:ext cx="6583627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2276872"/>
            <a:ext cx="662473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поступлений  УСН в районный бюджет за три года     543  т. р.  (норматив зачисления 30%) количество плательщиков выросло на 17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ÐÐÐ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" y="3573016"/>
            <a:ext cx="2192221" cy="1735508"/>
          </a:xfrm>
          <a:prstGeom prst="rect">
            <a:avLst/>
          </a:prstGeom>
          <a:noFill/>
          <a:ln>
            <a:solidFill>
              <a:srgbClr val="007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11760" y="5517232"/>
            <a:ext cx="6624735" cy="92333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 ЕНВД в районный бюджет за три года снизились на   177,8 т. р. (норматив зачисления 100%) количество плательщиков снизилось на 20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2380861" y="4005064"/>
            <a:ext cx="2160240" cy="1152127"/>
          </a:xfrm>
          <a:prstGeom prst="leftArrow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5 915,3 т. р.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4644007" y="4005064"/>
            <a:ext cx="2160240" cy="1152127"/>
          </a:xfrm>
          <a:prstGeom prst="leftArrow">
            <a:avLst/>
          </a:prstGeom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  <a:p>
            <a:pPr lvl="0" algn="ctr"/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5 396,7  т. р.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6983760" y="4005064"/>
            <a:ext cx="2160240" cy="1173296"/>
          </a:xfrm>
          <a:prstGeom prst="leftArrow">
            <a:avLst/>
          </a:prstGeom>
          <a:ln>
            <a:solidFill>
              <a:srgbClr val="007033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lvl="0"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5 737,5  </a:t>
            </a:r>
            <a:r>
              <a:rPr lang="ru-RU" sz="1800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р.</a:t>
            </a:r>
          </a:p>
        </p:txBody>
      </p:sp>
    </p:spTree>
    <p:extLst>
      <p:ext uri="{BB962C8B-B14F-4D97-AF65-F5344CB8AC3E}">
        <p14:creationId xmlns:p14="http://schemas.microsoft.com/office/powerpoint/2010/main" val="299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акцизов на топливо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2786473"/>
              </p:ext>
            </p:extLst>
          </p:nvPr>
        </p:nvGraphicFramePr>
        <p:xfrm>
          <a:off x="323528" y="3573016"/>
          <a:ext cx="87129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373216"/>
            <a:ext cx="8568952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поступлений по акцизам на 246,7  т. руб. по причине изменения нормативов распределения.</a:t>
            </a:r>
            <a:endParaRPr lang="ru-RU" sz="18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труктура стоимости литра бензина в России - Информер. Новости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1319"/>
            <a:ext cx="3240360" cy="2819112"/>
          </a:xfrm>
          <a:prstGeom prst="rect">
            <a:avLst/>
          </a:prstGeom>
          <a:noFill/>
          <a:ln>
            <a:solidFill>
              <a:srgbClr val="007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764704"/>
            <a:ext cx="4572000" cy="2554545"/>
          </a:xfrm>
          <a:prstGeom prst="rect">
            <a:avLst/>
          </a:prstGeom>
          <a:ln>
            <a:solidFill>
              <a:srgbClr val="00703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распределение доходов от акцизов осуществлялось :с </a:t>
            </a:r>
            <a:r>
              <a:rPr lang="ru-RU" sz="1600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по 31 января включительно - по нормативу 13,35 процента в федеральный бюджет, по нормативу 86,65 процента - в бюджеты субъектов Российской Федерации; с 1 февраля по 31 декабря включительно - по нормативу 41,9 процента в федеральный бюджет, по нормативу 58,1 процента - в бюджеты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28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основных неналоговых доходов</a:t>
            </a:r>
            <a:endParaRPr lang="ru-RU" dirty="0">
              <a:solidFill>
                <a:srgbClr val="0039A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49737"/>
              </p:ext>
            </p:extLst>
          </p:nvPr>
        </p:nvGraphicFramePr>
        <p:xfrm>
          <a:off x="2483768" y="2564904"/>
          <a:ext cx="6336704" cy="406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/>
                <a:gridCol w="1368152"/>
                <a:gridCol w="1431787"/>
                <a:gridCol w="1160500"/>
              </a:tblGrid>
              <a:tr h="37084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в бюджет, тыс.</a:t>
                      </a:r>
                      <a:r>
                        <a:rPr lang="ru-RU" sz="1400" b="1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плана, %</a:t>
                      </a:r>
                      <a:endParaRPr lang="ru-RU" sz="14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доходов, %</a:t>
                      </a:r>
                      <a:endParaRPr lang="ru-RU" sz="14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3 997,3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600" b="1" dirty="0">
                        <a:ln>
                          <a:solidFill>
                            <a:srgbClr val="007033"/>
                          </a:solidFill>
                        </a:ln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12 576,7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</a:t>
                      </a:r>
                      <a:r>
                        <a:rPr lang="ru-RU" sz="1600" b="1" baseline="0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 государства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2 434,8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135,2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земли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488,6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 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158,9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2 043,9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9A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b="1" dirty="0">
                        <a:solidFill>
                          <a:srgbClr val="0039A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lipboard with blank paper over white background Фото со стока - 304332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13795" r="21181" b="15769"/>
          <a:stretch/>
        </p:blipFill>
        <p:spPr bwMode="auto">
          <a:xfrm>
            <a:off x="107504" y="548681"/>
            <a:ext cx="2265762" cy="25710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2262433"/>
              </p:ext>
            </p:extLst>
          </p:nvPr>
        </p:nvGraphicFramePr>
        <p:xfrm>
          <a:off x="3106621" y="531305"/>
          <a:ext cx="6012160" cy="215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6956" y="804558"/>
            <a:ext cx="2046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плана  за  2019 год составило  103,1 % Снижение поступлений относительно 2018 года за счет доходов от реализации имущества. </a:t>
            </a:r>
            <a:endParaRPr lang="ru-RU" sz="1600" i="1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39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неналоговых доходов</a:t>
            </a:r>
            <a:endParaRPr lang="ru-RU" dirty="0">
              <a:solidFill>
                <a:srgbClr val="0039AC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163685" y="1099422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3 841,3 т. руб.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5035893" y="1099557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2 852,6 т. </a:t>
            </a:r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909589" y="1099557"/>
            <a:ext cx="1872208" cy="661392"/>
          </a:xfrm>
          <a:prstGeom prst="homePlate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3 997,3 т. 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137722" y="2558185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722,9 т.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054758" y="2521429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857,3 т. руб.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926966" y="2521429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425,3 </a:t>
            </a:r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6795" y="1968936"/>
            <a:ext cx="4896544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муниципального имущества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583478"/>
            <a:ext cx="3782279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Арендная плата за земли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7782" y="3412070"/>
            <a:ext cx="4896544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муниципального имущества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3185456" y="3948830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231,8 т. руб.</a:t>
            </a:r>
          </a:p>
          <a:p>
            <a:pPr algn="ctr"/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57664" y="3948830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7 489,9 т.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020272" y="3948830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158,9  т. 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5496" y="4946928"/>
            <a:ext cx="4896544" cy="400110"/>
          </a:xfrm>
          <a:prstGeom prst="rect">
            <a:avLst/>
          </a:prstGeom>
          <a:solidFill>
            <a:schemeClr val="bg2"/>
          </a:solidFill>
          <a:ln>
            <a:solidFill>
              <a:srgbClr val="007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земельных участков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3245701" y="5666691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2 027,4 т. руб.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5117909" y="5680755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algn="ctr"/>
            <a:r>
              <a:rPr lang="ru-RU" dirty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1 430,0 т. 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7066316" y="5666691"/>
            <a:ext cx="1872208" cy="66139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</a:p>
          <a:p>
            <a:pPr algn="ctr"/>
            <a:r>
              <a:rPr lang="ru-RU" dirty="0" smtClean="0">
                <a:solidFill>
                  <a:srgbClr val="003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101,4 т. руб.</a:t>
            </a:r>
            <a:endParaRPr lang="ru-RU" dirty="0">
              <a:solidFill>
                <a:srgbClr val="003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к прогнозировать доходы местного бюджета: анализ методи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1673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6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отчет 2018 год РБ [Автосохраненный]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6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28569</TotalTime>
  <Words>3358</Words>
  <Application>Microsoft Office PowerPoint</Application>
  <PresentationFormat>Экран (4:3)</PresentationFormat>
  <Paragraphs>784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6_Трек</vt:lpstr>
      <vt:lpstr>Презентация отчет 2018 год РБ [Автосохраненный]</vt:lpstr>
      <vt:lpstr>7_Трек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oev</dc:creator>
  <cp:lastModifiedBy>Пользователь</cp:lastModifiedBy>
  <cp:revision>2408</cp:revision>
  <cp:lastPrinted>2020-05-21T07:42:40Z</cp:lastPrinted>
  <dcterms:modified xsi:type="dcterms:W3CDTF">2020-05-25T05:58:36Z</dcterms:modified>
</cp:coreProperties>
</file>