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61"/>
  </p:notesMasterIdLst>
  <p:handoutMasterIdLst>
    <p:handoutMasterId r:id="rId62"/>
  </p:handoutMasterIdLst>
  <p:sldIdLst>
    <p:sldId id="409" r:id="rId2"/>
    <p:sldId id="353" r:id="rId3"/>
    <p:sldId id="358" r:id="rId4"/>
    <p:sldId id="447" r:id="rId5"/>
    <p:sldId id="452" r:id="rId6"/>
    <p:sldId id="448" r:id="rId7"/>
    <p:sldId id="449" r:id="rId8"/>
    <p:sldId id="441" r:id="rId9"/>
    <p:sldId id="377" r:id="rId10"/>
    <p:sldId id="440" r:id="rId11"/>
    <p:sldId id="343" r:id="rId12"/>
    <p:sldId id="437" r:id="rId13"/>
    <p:sldId id="399" r:id="rId14"/>
    <p:sldId id="400" r:id="rId15"/>
    <p:sldId id="432" r:id="rId16"/>
    <p:sldId id="410" r:id="rId17"/>
    <p:sldId id="345" r:id="rId18"/>
    <p:sldId id="344" r:id="rId19"/>
    <p:sldId id="412" r:id="rId20"/>
    <p:sldId id="414" r:id="rId21"/>
    <p:sldId id="413" r:id="rId22"/>
    <p:sldId id="416" r:id="rId23"/>
    <p:sldId id="415" r:id="rId24"/>
    <p:sldId id="428" r:id="rId25"/>
    <p:sldId id="263" r:id="rId26"/>
    <p:sldId id="425" r:id="rId27"/>
    <p:sldId id="347" r:id="rId28"/>
    <p:sldId id="442" r:id="rId29"/>
    <p:sldId id="434" r:id="rId30"/>
    <p:sldId id="443" r:id="rId31"/>
    <p:sldId id="402" r:id="rId32"/>
    <p:sldId id="403" r:id="rId33"/>
    <p:sldId id="404" r:id="rId34"/>
    <p:sldId id="420" r:id="rId35"/>
    <p:sldId id="421" r:id="rId36"/>
    <p:sldId id="422" r:id="rId37"/>
    <p:sldId id="424" r:id="rId38"/>
    <p:sldId id="266" r:id="rId39"/>
    <p:sldId id="444" r:id="rId40"/>
    <p:sldId id="445" r:id="rId41"/>
    <p:sldId id="331" r:id="rId42"/>
    <p:sldId id="427" r:id="rId43"/>
    <p:sldId id="385" r:id="rId44"/>
    <p:sldId id="273" r:id="rId45"/>
    <p:sldId id="451" r:id="rId46"/>
    <p:sldId id="275" r:id="rId47"/>
    <p:sldId id="453" r:id="rId48"/>
    <p:sldId id="455" r:id="rId49"/>
    <p:sldId id="454" r:id="rId50"/>
    <p:sldId id="456" r:id="rId51"/>
    <p:sldId id="384" r:id="rId52"/>
    <p:sldId id="450" r:id="rId53"/>
    <p:sldId id="366" r:id="rId54"/>
    <p:sldId id="446" r:id="rId55"/>
    <p:sldId id="396" r:id="rId56"/>
    <p:sldId id="282" r:id="rId57"/>
    <p:sldId id="426" r:id="rId58"/>
    <p:sldId id="435" r:id="rId59"/>
    <p:sldId id="363" r:id="rId60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07C"/>
    <a:srgbClr val="66FF33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99" autoAdjust="0"/>
  </p:normalViewPr>
  <p:slideViewPr>
    <p:cSldViewPr>
      <p:cViewPr>
        <p:scale>
          <a:sx n="60" d="100"/>
          <a:sy n="60" d="100"/>
        </p:scale>
        <p:origin x="-128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330" y="-86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Фонд оплаты </a:t>
            </a:r>
            <a:r>
              <a:rPr lang="ru-RU" dirty="0" smtClean="0"/>
              <a:t>труда,  </a:t>
            </a:r>
            <a:r>
              <a:rPr lang="ru-RU" dirty="0"/>
              <a:t>млн. руб.</a:t>
            </a:r>
          </a:p>
        </c:rich>
      </c:tx>
      <c:layout/>
      <c:overlay val="0"/>
      <c:spPr>
        <a:ln>
          <a:solidFill>
            <a:schemeClr val="accent1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241253280839895"/>
          <c:y val="0.20362374266107186"/>
          <c:w val="0.87587467191601054"/>
          <c:h val="0.65882340233801184"/>
        </c:manualLayout>
      </c:layout>
      <c:bar3DChart>
        <c:barDir val="bar"/>
        <c:grouping val="clustered"/>
        <c:varyColors val="0"/>
        <c:ser>
          <c:idx val="0"/>
          <c:order val="0"/>
          <c:spPr>
            <a:ln>
              <a:solidFill>
                <a:schemeClr val="bg1"/>
              </a:solidFill>
            </a:ln>
          </c:spPr>
          <c:invertIfNegative val="0"/>
          <c:cat>
            <c:numRef>
              <c:f>'[Диаграмма в Microsoft PowerPoint]2022-2024'!$A$6:$F$6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'[Диаграмма в Microsoft PowerPoint]2022-2024'!$A$7:$F$7</c:f>
              <c:numCache>
                <c:formatCode>#,##0.0</c:formatCode>
                <c:ptCount val="6"/>
                <c:pt idx="0">
                  <c:v>1421.7</c:v>
                </c:pt>
                <c:pt idx="1">
                  <c:v>1492.8</c:v>
                </c:pt>
                <c:pt idx="2">
                  <c:v>1516</c:v>
                </c:pt>
                <c:pt idx="3">
                  <c:v>1593.3</c:v>
                </c:pt>
                <c:pt idx="4">
                  <c:v>1658.6</c:v>
                </c:pt>
                <c:pt idx="5" formatCode="General">
                  <c:v>1812.9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5569408"/>
        <c:axId val="20075264"/>
        <c:axId val="0"/>
      </c:bar3DChart>
      <c:catAx>
        <c:axId val="55569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chemeClr val="accent1"/>
            </a:solidFill>
          </a:ln>
        </c:spPr>
        <c:crossAx val="20075264"/>
        <c:crosses val="autoZero"/>
        <c:auto val="1"/>
        <c:lblAlgn val="ctr"/>
        <c:lblOffset val="100"/>
        <c:noMultiLvlLbl val="0"/>
      </c:catAx>
      <c:valAx>
        <c:axId val="20075264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55569408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spPr>
    <a:gradFill rotWithShape="1">
      <a:gsLst>
        <a:gs pos="0">
          <a:schemeClr val="accent2">
            <a:tint val="50000"/>
            <a:satMod val="300000"/>
          </a:schemeClr>
        </a:gs>
        <a:gs pos="35000">
          <a:schemeClr val="accent2">
            <a:tint val="37000"/>
            <a:satMod val="300000"/>
          </a:schemeClr>
        </a:gs>
        <a:gs pos="100000">
          <a:schemeClr val="accent2">
            <a:tint val="15000"/>
            <a:satMod val="350000"/>
          </a:schemeClr>
        </a:gs>
      </a:gsLst>
      <a:lin ang="16200000" scaled="1"/>
    </a:gradFill>
    <a:ln w="6350" cap="rnd" cmpd="sng" algn="ctr">
      <a:solidFill>
        <a:schemeClr val="accent2">
          <a:shade val="95000"/>
          <a:satMod val="105000"/>
        </a:schemeClr>
      </a:solidFill>
      <a:prstDash val="solid"/>
    </a:ln>
    <a:effectLst>
      <a:outerShdw blurRad="45000" dist="25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Среднемесячная заработная плата (руб.)</a:t>
            </a:r>
          </a:p>
        </c:rich>
      </c:tx>
      <c:layout/>
      <c:overlay val="0"/>
      <c:spPr>
        <a:ln>
          <a:solidFill>
            <a:schemeClr val="accent1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7416941046954382"/>
          <c:y val="0.23401275827233667"/>
          <c:w val="0.81584411496365739"/>
          <c:h val="0.65300925925925923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41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176,1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PowerPoint]2022-2024'!$A$10:$F$10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'[Диаграмма в Microsoft PowerPoint]2022-2024'!$A$11:$F$11</c:f>
              <c:numCache>
                <c:formatCode>#,##0.0</c:formatCode>
                <c:ptCount val="6"/>
                <c:pt idx="0">
                  <c:v>32803.199999999997</c:v>
                </c:pt>
                <c:pt idx="1">
                  <c:v>35384.6</c:v>
                </c:pt>
                <c:pt idx="2">
                  <c:v>36759.4</c:v>
                </c:pt>
                <c:pt idx="3">
                  <c:v>38065.699999999997</c:v>
                </c:pt>
                <c:pt idx="4">
                  <c:v>39722.9</c:v>
                </c:pt>
                <c:pt idx="5" formatCode="General">
                  <c:v>41176.1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0115456"/>
        <c:axId val="20118144"/>
        <c:axId val="0"/>
      </c:bar3DChart>
      <c:catAx>
        <c:axId val="20115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0118144"/>
        <c:crosses val="autoZero"/>
        <c:auto val="1"/>
        <c:lblAlgn val="ctr"/>
        <c:lblOffset val="100"/>
        <c:noMultiLvlLbl val="0"/>
      </c:catAx>
      <c:valAx>
        <c:axId val="20118144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20115456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6350" cap="rnd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5000" dist="25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Численность населения,</a:t>
            </a:r>
          </a:p>
          <a:p>
            <a:pPr>
              <a:defRPr/>
            </a:pPr>
            <a:r>
              <a:rPr lang="ru-RU"/>
              <a:t> тыс. чел.</a:t>
            </a:r>
          </a:p>
        </c:rich>
      </c:tx>
      <c:layout>
        <c:manualLayout>
          <c:xMode val="edge"/>
          <c:yMode val="edge"/>
          <c:x val="0.22543978088456121"/>
          <c:y val="2.2046161537606933E-2"/>
        </c:manualLayout>
      </c:layout>
      <c:overlay val="0"/>
      <c:spPr>
        <a:ln>
          <a:solidFill>
            <a:schemeClr val="accent1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7262889248864821"/>
          <c:y val="0.20123736251527607"/>
          <c:w val="0.82737110751135179"/>
          <c:h val="0.69294106210421069"/>
        </c:manualLayout>
      </c:layout>
      <c:bar3DChart>
        <c:barDir val="bar"/>
        <c:grouping val="clustered"/>
        <c:varyColors val="0"/>
        <c:ser>
          <c:idx val="1"/>
          <c:order val="0"/>
          <c:invertIfNegative val="0"/>
          <c:cat>
            <c:numRef>
              <c:f>'[Диаграмма в Microsoft PowerPoint]2022-2024'!$A$2:$F$2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'[Диаграмма в Microsoft PowerPoint]2022-2024'!$A$3:$F$3</c:f>
              <c:numCache>
                <c:formatCode>General</c:formatCode>
                <c:ptCount val="6"/>
                <c:pt idx="0">
                  <c:v>20.3</c:v>
                </c:pt>
                <c:pt idx="1">
                  <c:v>20.3</c:v>
                </c:pt>
                <c:pt idx="2">
                  <c:v>20.3</c:v>
                </c:pt>
                <c:pt idx="3">
                  <c:v>20.3</c:v>
                </c:pt>
                <c:pt idx="4">
                  <c:v>20.3</c:v>
                </c:pt>
                <c:pt idx="5">
                  <c:v>20.3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2953344"/>
        <c:axId val="22967424"/>
        <c:axId val="0"/>
      </c:bar3DChart>
      <c:catAx>
        <c:axId val="22953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967424"/>
        <c:crosses val="autoZero"/>
        <c:auto val="1"/>
        <c:lblAlgn val="ctr"/>
        <c:lblOffset val="100"/>
        <c:noMultiLvlLbl val="0"/>
      </c:catAx>
      <c:valAx>
        <c:axId val="22967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953344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6350" cap="rnd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5000" dist="25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Уровень зарегистрированной безработицы , %</a:t>
            </a:r>
          </a:p>
        </c:rich>
      </c:tx>
      <c:layout>
        <c:manualLayout>
          <c:xMode val="edge"/>
          <c:yMode val="edge"/>
          <c:x val="0.14395144356955381"/>
          <c:y val="0"/>
        </c:manualLayout>
      </c:layout>
      <c:overlay val="0"/>
      <c:spPr>
        <a:ln>
          <a:solidFill>
            <a:schemeClr val="accent1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bar"/>
        <c:grouping val="stacked"/>
        <c:varyColors val="0"/>
        <c:ser>
          <c:idx val="1"/>
          <c:order val="0"/>
          <c:invertIfNegative val="0"/>
          <c:dLbls>
            <c:dLbl>
              <c:idx val="0"/>
              <c:layout>
                <c:manualLayout>
                  <c:x val="0.1888888888888888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36388888888888887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5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083333333333333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055555555555555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777777777777777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PowerPoint]2022-2024'!$A$22:$F$22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'[Диаграмма в Microsoft PowerPoint]2022-2024'!$A$23:$F$23</c:f>
              <c:numCache>
                <c:formatCode>General</c:formatCode>
                <c:ptCount val="6"/>
                <c:pt idx="0">
                  <c:v>2.4</c:v>
                </c:pt>
                <c:pt idx="1">
                  <c:v>5.0999999999999996</c:v>
                </c:pt>
                <c:pt idx="2">
                  <c:v>3.2</c:v>
                </c:pt>
                <c:pt idx="3">
                  <c:v>2.6</c:v>
                </c:pt>
                <c:pt idx="4">
                  <c:v>2.4</c:v>
                </c:pt>
                <c:pt idx="5">
                  <c:v>2.1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000192"/>
        <c:axId val="23269376"/>
        <c:axId val="0"/>
      </c:bar3DChart>
      <c:catAx>
        <c:axId val="23000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3269376"/>
        <c:crosses val="autoZero"/>
        <c:auto val="1"/>
        <c:lblAlgn val="ctr"/>
        <c:lblOffset val="100"/>
        <c:noMultiLvlLbl val="0"/>
      </c:catAx>
      <c:valAx>
        <c:axId val="23269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000192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gradFill rotWithShape="1">
      <a:gsLst>
        <a:gs pos="0">
          <a:schemeClr val="accent2">
            <a:tint val="50000"/>
            <a:satMod val="300000"/>
          </a:schemeClr>
        </a:gs>
        <a:gs pos="35000">
          <a:schemeClr val="accent2">
            <a:tint val="37000"/>
            <a:satMod val="300000"/>
          </a:schemeClr>
        </a:gs>
        <a:gs pos="100000">
          <a:schemeClr val="accent2">
            <a:tint val="15000"/>
            <a:satMod val="350000"/>
          </a:schemeClr>
        </a:gs>
      </a:gsLst>
      <a:lin ang="16200000" scaled="1"/>
    </a:gradFill>
    <a:ln w="6350" cap="rnd" cmpd="sng" algn="ctr">
      <a:solidFill>
        <a:schemeClr val="accent2">
          <a:shade val="95000"/>
          <a:satMod val="105000"/>
        </a:schemeClr>
      </a:solidFill>
      <a:prstDash val="solid"/>
    </a:ln>
    <a:effectLst>
      <a:outerShdw blurRad="45000" dist="25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Индекс промышленного производства, %</a:t>
            </a:r>
          </a:p>
        </c:rich>
      </c:tx>
      <c:layout>
        <c:manualLayout>
          <c:xMode val="edge"/>
          <c:yMode val="edge"/>
          <c:x val="0.218"/>
          <c:y val="2.7777777777777776E-2"/>
        </c:manualLayout>
      </c:layout>
      <c:overlay val="0"/>
      <c:spPr>
        <a:ln>
          <a:solidFill>
            <a:schemeClr val="accent1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56977252843394"/>
          <c:y val="0.26685185185185184"/>
          <c:w val="0.83143022747156603"/>
          <c:h val="0.67759259259259264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cat>
            <c:numRef>
              <c:f>'[Диаграмма в Microsoft PowerPoint]2022-2024'!$A$22:$F$22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'[Диаграмма в Microsoft PowerPoint]2022-2024'!$A$15:$F$15</c:f>
              <c:numCache>
                <c:formatCode>General</c:formatCode>
                <c:ptCount val="6"/>
                <c:pt idx="0">
                  <c:v>101.46</c:v>
                </c:pt>
                <c:pt idx="1">
                  <c:v>126.5</c:v>
                </c:pt>
                <c:pt idx="2">
                  <c:v>105.27</c:v>
                </c:pt>
                <c:pt idx="3">
                  <c:v>104.27</c:v>
                </c:pt>
                <c:pt idx="4">
                  <c:v>104.06</c:v>
                </c:pt>
                <c:pt idx="5">
                  <c:v>104.37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315200"/>
        <c:axId val="23316736"/>
        <c:axId val="0"/>
      </c:bar3DChart>
      <c:catAx>
        <c:axId val="23315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3316736"/>
        <c:crosses val="autoZero"/>
        <c:auto val="1"/>
        <c:lblAlgn val="ctr"/>
        <c:lblOffset val="100"/>
        <c:noMultiLvlLbl val="0"/>
      </c:catAx>
      <c:valAx>
        <c:axId val="23316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315200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6350" cap="rnd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5000" dist="25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Ввод в эксплуатацию жилых помещений (тыс. кв.м)</a:t>
            </a:r>
          </a:p>
        </c:rich>
      </c:tx>
      <c:layout/>
      <c:overlay val="0"/>
      <c:spPr>
        <a:ln>
          <a:solidFill>
            <a:schemeClr val="accent1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ln>
              <a:solidFill>
                <a:schemeClr val="accent1"/>
              </a:solidFill>
            </a:ln>
          </c:spPr>
          <c:invertIfNegative val="0"/>
          <c:cat>
            <c:numRef>
              <c:f>'[Диаграмма в Microsoft PowerPoint]2022-2024'!$A$18:$F$18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'[Диаграмма в Microsoft PowerPoint]2022-2024'!$A$19:$F$19</c:f>
              <c:numCache>
                <c:formatCode>General</c:formatCode>
                <c:ptCount val="6"/>
                <c:pt idx="0">
                  <c:v>5.8</c:v>
                </c:pt>
                <c:pt idx="1">
                  <c:v>7.3</c:v>
                </c:pt>
                <c:pt idx="2">
                  <c:v>4</c:v>
                </c:pt>
                <c:pt idx="3">
                  <c:v>3.9</c:v>
                </c:pt>
                <c:pt idx="4">
                  <c:v>4</c:v>
                </c:pt>
                <c:pt idx="5">
                  <c:v>4.0999999999999996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329792"/>
        <c:axId val="23646976"/>
        <c:axId val="0"/>
      </c:bar3DChart>
      <c:catAx>
        <c:axId val="23329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3646976"/>
        <c:crosses val="autoZero"/>
        <c:auto val="1"/>
        <c:lblAlgn val="ctr"/>
        <c:lblOffset val="100"/>
        <c:noMultiLvlLbl val="0"/>
      </c:catAx>
      <c:valAx>
        <c:axId val="23646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329792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6350" cap="rnd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5000" dist="25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9A2218-5112-42F2-8A17-0B0E134C0084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17987EE-0AA0-4EBB-9F4A-AA4011D3B6DA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Достоверность бюджета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A88808-A008-49E4-8446-75C19014B7FD}" type="parTrans" cxnId="{E1828A9E-9BA4-45EE-B195-55850ABC9A81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843432-C04E-4A6C-A43E-B96E05173976}" type="sibTrans" cxnId="{E1828A9E-9BA4-45EE-B195-55850ABC9A81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EF1CF3-FC93-4405-90B8-D984F02B0BDF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Совокупное покрытие расходов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487C98-3FF8-4A15-B465-83E565FDC800}" type="parTrans" cxnId="{9098C220-2E74-4EC5-8B64-1D6E269F1F8F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CD9C33-73D5-4EC9-9A16-7C48298436D8}" type="sibTrans" cxnId="{9098C220-2E74-4EC5-8B64-1D6E269F1F8F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131B90-8C2F-4FAE-97EB-4FD3379297DE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Разграничение доходов, расходов и источников финансирования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C30B39-6BA1-4D92-911D-2D0E7A7587A4}" type="parTrans" cxnId="{C6DF2B02-CFB0-472C-9A5F-F449EB2FE0DA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C71203-DAB9-4772-A6A7-8F1012BA1CFB}" type="sibTrans" cxnId="{C6DF2B02-CFB0-472C-9A5F-F449EB2FE0DA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08BBC1-8BC0-4201-AED8-EAE0B2872411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Полнота отражения показателей бюджета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18BC23-26CE-4077-80C0-87E3573E757F}" type="parTrans" cxnId="{4E51979B-9346-42A6-BB15-3593DED31197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F0EDCA-A028-4F2B-9DBF-26654C5C66F4}" type="sibTrans" cxnId="{4E51979B-9346-42A6-BB15-3593DED31197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FA0978-4718-49F7-ACAF-3FAC11479EE8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Подведомственность расходов бюджета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E3C3EE-E836-4FB1-9F31-15A15F5F41E6}" type="parTrans" cxnId="{80E52FF6-A623-4CE7-B861-59E78D373975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312B34-B0F1-4968-A168-41BB82D8D88A}" type="sibTrans" cxnId="{80E52FF6-A623-4CE7-B861-59E78D373975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B8328E-3E23-4201-95B5-66AA3B5513FC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Адресность и целевой характер расходования бюджетных средств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645965-49F7-44FD-B734-37ADF62EA8AA}" type="parTrans" cxnId="{2EC17D36-81F3-40C5-8CF0-C2B72780F187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923D34-27BB-4705-8366-0C32B5C29C23}" type="sibTrans" cxnId="{2EC17D36-81F3-40C5-8CF0-C2B72780F187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6D1B53-6D10-4581-AEF2-CC7510B5F594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Равенство бюджетных прав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3D0CE2-7DFF-4CEB-8E84-DD0A55F592D5}" type="parTrans" cxnId="{A6F82990-B75C-4F80-A832-2378800D3A38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F31DDB-1FA7-4F08-B9AA-EB67A6482B49}" type="sibTrans" cxnId="{A6F82990-B75C-4F80-A832-2378800D3A38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9BAEB6-03E1-4DEA-98B6-95DD331DFBDA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Единство кассы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1C32A5-DAAA-482E-8D31-10BC07F87888}" type="parTrans" cxnId="{07614970-F007-4BBF-B1E5-4B75F2A07CBF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088FA4-70C8-4047-BB39-6B3CD9D8A3DF}" type="sibTrans" cxnId="{07614970-F007-4BBF-B1E5-4B75F2A07CBF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6E6540-154D-4381-B7BE-4725903B08CB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Самостоятельность бюджета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B71DB4-A09B-4214-840D-14DFECF55626}" type="parTrans" cxnId="{AEE75EEC-B297-45B3-A20F-A4D18230D2DC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8CA4B-3BBF-4630-86ED-BF5C5F729E89}" type="sibTrans" cxnId="{AEE75EEC-B297-45B3-A20F-A4D18230D2DC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0425EC-BA8D-4C6B-BC77-4258CEF01150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Эффективность бюджетных средств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3F0C09-4698-498A-9CE4-190594753D17}" type="parTrans" cxnId="{DA6E14AD-2E94-491E-8344-1CF9F073DDB1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36E92D-CBEB-4811-9116-ED92B9B499A3}" type="sibTrans" cxnId="{DA6E14AD-2E94-491E-8344-1CF9F073DDB1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2C7C1E-145E-4FAD-B878-CEB7B086F036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Единство бюджетной системы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AD939B-1360-4A2D-82CD-2D27467FF3FC}" type="parTrans" cxnId="{97E3E592-743A-4CB8-99E7-55FE8086CEB3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65A49C-99C6-4358-A70E-7A2CF767917D}" type="sibTrans" cxnId="{97E3E592-743A-4CB8-99E7-55FE8086CEB3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3B52C2-584D-4A85-A85C-FE1150CC02D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Сбалансированность бюджета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8E09F3-2E2E-4578-8DEA-EFC08FE4298A}" type="sibTrans" cxnId="{187AB268-C68B-4E68-BC5A-E8830DB347DD}">
      <dgm:prSet/>
      <dgm:spPr/>
      <dgm:t>
        <a:bodyPr/>
        <a:lstStyle/>
        <a:p>
          <a:endParaRPr lang="ru-RU"/>
        </a:p>
      </dgm:t>
    </dgm:pt>
    <dgm:pt modelId="{2F8E3511-D2D5-4680-942D-916E2417CB69}" type="parTrans" cxnId="{187AB268-C68B-4E68-BC5A-E8830DB347DD}">
      <dgm:prSet/>
      <dgm:spPr/>
      <dgm:t>
        <a:bodyPr/>
        <a:lstStyle/>
        <a:p>
          <a:endParaRPr lang="ru-RU"/>
        </a:p>
      </dgm:t>
    </dgm:pt>
    <dgm:pt modelId="{C3080C07-8574-47EC-B05E-A9E5BA276B95}" type="pres">
      <dgm:prSet presAssocID="{F99A2218-5112-42F2-8A17-0B0E134C008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B32C7A-24CB-47A1-A7BC-D6D5EB6A7E4E}" type="pres">
      <dgm:prSet presAssocID="{E17987EE-0AA0-4EBB-9F4A-AA4011D3B6DA}" presName="composite" presStyleCnt="0"/>
      <dgm:spPr/>
    </dgm:pt>
    <dgm:pt modelId="{32978D1A-2B40-4490-99A7-86ADEBBB2F95}" type="pres">
      <dgm:prSet presAssocID="{E17987EE-0AA0-4EBB-9F4A-AA4011D3B6DA}" presName="imgShp" presStyleLbl="fgImgPlace1" presStyleIdx="0" presStyleCnt="1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A4DB9A7-1A18-42A5-8F96-C6B3EBBFEE45}" type="pres">
      <dgm:prSet presAssocID="{E17987EE-0AA0-4EBB-9F4A-AA4011D3B6DA}" presName="txShp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CA571-0A82-4867-89AE-F1D8A29756AD}" type="pres">
      <dgm:prSet presAssocID="{F1843432-C04E-4A6C-A43E-B96E05173976}" presName="spacing" presStyleCnt="0"/>
      <dgm:spPr/>
    </dgm:pt>
    <dgm:pt modelId="{30294CA7-BC0B-431B-86F7-CBA23831D7AC}" type="pres">
      <dgm:prSet presAssocID="{E5EF1CF3-FC93-4405-90B8-D984F02B0BDF}" presName="composite" presStyleCnt="0"/>
      <dgm:spPr/>
    </dgm:pt>
    <dgm:pt modelId="{0504957D-4336-40A6-ADD8-FA4CF79B7A0E}" type="pres">
      <dgm:prSet presAssocID="{E5EF1CF3-FC93-4405-90B8-D984F02B0BDF}" presName="imgShp" presStyleLbl="fgImgPlace1" presStyleIdx="1" presStyleCnt="1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8BF52FA-9073-495F-A1FA-A033A65354BA}" type="pres">
      <dgm:prSet presAssocID="{E5EF1CF3-FC93-4405-90B8-D984F02B0BDF}" presName="txShp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B8AE9-8A05-424B-B9FE-A1AFB0E19399}" type="pres">
      <dgm:prSet presAssocID="{2ACD9C33-73D5-4EC9-9A16-7C48298436D8}" presName="spacing" presStyleCnt="0"/>
      <dgm:spPr/>
    </dgm:pt>
    <dgm:pt modelId="{6907D842-027C-4FEA-8201-CE2CD14BEB06}" type="pres">
      <dgm:prSet presAssocID="{49131B90-8C2F-4FAE-97EB-4FD3379297DE}" presName="composite" presStyleCnt="0"/>
      <dgm:spPr/>
    </dgm:pt>
    <dgm:pt modelId="{F0372C03-DB14-41DA-957E-BA182B93A0EC}" type="pres">
      <dgm:prSet presAssocID="{49131B90-8C2F-4FAE-97EB-4FD3379297DE}" presName="imgShp" presStyleLbl="fgImgPlace1" presStyleIdx="2" presStyleCnt="1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EC7B80D-CB94-495D-B50A-EC1946293F0C}" type="pres">
      <dgm:prSet presAssocID="{49131B90-8C2F-4FAE-97EB-4FD3379297DE}" presName="txShp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43F56-CC65-451C-8592-50DDAF1C1F52}" type="pres">
      <dgm:prSet presAssocID="{A9C71203-DAB9-4772-A6A7-8F1012BA1CFB}" presName="spacing" presStyleCnt="0"/>
      <dgm:spPr/>
    </dgm:pt>
    <dgm:pt modelId="{789500D7-C14F-4783-951B-B005719656A2}" type="pres">
      <dgm:prSet presAssocID="{2F08BBC1-8BC0-4201-AED8-EAE0B2872411}" presName="composite" presStyleCnt="0"/>
      <dgm:spPr/>
    </dgm:pt>
    <dgm:pt modelId="{E7A4A8A3-8C31-4C79-89AB-C39F018438A8}" type="pres">
      <dgm:prSet presAssocID="{2F08BBC1-8BC0-4201-AED8-EAE0B2872411}" presName="imgShp" presStyleLbl="fgImgPlace1" presStyleIdx="3" presStyleCnt="1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7DE137F-064D-432C-A8C5-B6CED873D0B8}" type="pres">
      <dgm:prSet presAssocID="{2F08BBC1-8BC0-4201-AED8-EAE0B2872411}" presName="txShp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B04C9-E3CB-46B5-B707-BB9715FC164E}" type="pres">
      <dgm:prSet presAssocID="{B7F0EDCA-A028-4F2B-9DBF-26654C5C66F4}" presName="spacing" presStyleCnt="0"/>
      <dgm:spPr/>
    </dgm:pt>
    <dgm:pt modelId="{13C1FBFA-AEF2-400B-9BD8-90363E681685}" type="pres">
      <dgm:prSet presAssocID="{8CFA0978-4718-49F7-ACAF-3FAC11479EE8}" presName="composite" presStyleCnt="0"/>
      <dgm:spPr/>
    </dgm:pt>
    <dgm:pt modelId="{8CE43FCB-7B1E-435E-8261-90AC2AE6016A}" type="pres">
      <dgm:prSet presAssocID="{8CFA0978-4718-49F7-ACAF-3FAC11479EE8}" presName="imgShp" presStyleLbl="fgImgPlace1" presStyleIdx="4" presStyleCnt="1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A2CBB696-D9B1-400C-8345-3D96A82E1C50}" type="pres">
      <dgm:prSet presAssocID="{8CFA0978-4718-49F7-ACAF-3FAC11479EE8}" presName="txShp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7941C-9C66-4DB5-9786-3B1649ECB66F}" type="pres">
      <dgm:prSet presAssocID="{B0312B34-B0F1-4968-A168-41BB82D8D88A}" presName="spacing" presStyleCnt="0"/>
      <dgm:spPr/>
    </dgm:pt>
    <dgm:pt modelId="{13998962-CC15-400F-8563-95CE9DC63F22}" type="pres">
      <dgm:prSet presAssocID="{20B8328E-3E23-4201-95B5-66AA3B5513FC}" presName="composite" presStyleCnt="0"/>
      <dgm:spPr/>
    </dgm:pt>
    <dgm:pt modelId="{6F378AF5-F2C2-473A-ACEE-8408D1CE6F4A}" type="pres">
      <dgm:prSet presAssocID="{20B8328E-3E23-4201-95B5-66AA3B5513FC}" presName="imgShp" presStyleLbl="fgImgPlace1" presStyleIdx="5" presStyleCnt="12" custScaleX="143865" custScaleY="116356" custLinFactNeighborX="-2877" custLinFactNeighborY="16971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75530A95-F141-48AE-9BB0-BBCA792A5F82}" type="pres">
      <dgm:prSet presAssocID="{20B8328E-3E23-4201-95B5-66AA3B5513FC}" presName="txShp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8FEEF-ECEF-439F-97CA-41EF4C400208}" type="pres">
      <dgm:prSet presAssocID="{35923D34-27BB-4705-8366-0C32B5C29C23}" presName="spacing" presStyleCnt="0"/>
      <dgm:spPr/>
    </dgm:pt>
    <dgm:pt modelId="{D6DEF6AE-B4BC-4CC5-93A2-CBCF587065DB}" type="pres">
      <dgm:prSet presAssocID="{DB6D1B53-6D10-4581-AEF2-CC7510B5F594}" presName="composite" presStyleCnt="0"/>
      <dgm:spPr/>
    </dgm:pt>
    <dgm:pt modelId="{8C920FA7-9E0A-401B-86BD-DB5E2F816753}" type="pres">
      <dgm:prSet presAssocID="{DB6D1B53-6D10-4581-AEF2-CC7510B5F594}" presName="imgShp" presStyleLbl="fgImgPlace1" presStyleIdx="6" presStyleCnt="12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694863BC-07EE-42BA-BB9D-0494DD456FB0}" type="pres">
      <dgm:prSet presAssocID="{DB6D1B53-6D10-4581-AEF2-CC7510B5F594}" presName="txShp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69B76-E397-4DEC-AD74-608D5F9E56E4}" type="pres">
      <dgm:prSet presAssocID="{25F31DDB-1FA7-4F08-B9AA-EB67A6482B49}" presName="spacing" presStyleCnt="0"/>
      <dgm:spPr/>
    </dgm:pt>
    <dgm:pt modelId="{B8D16A7D-75F6-4027-BC3E-F85AF30212FC}" type="pres">
      <dgm:prSet presAssocID="{269BAEB6-03E1-4DEA-98B6-95DD331DFBDA}" presName="composite" presStyleCnt="0"/>
      <dgm:spPr/>
    </dgm:pt>
    <dgm:pt modelId="{9F1CB1F2-73E3-4E13-A3C0-F19ADD3E6D5D}" type="pres">
      <dgm:prSet presAssocID="{269BAEB6-03E1-4DEA-98B6-95DD331DFBDA}" presName="imgShp" presStyleLbl="fgImgPlace1" presStyleIdx="7" presStyleCnt="12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5ACCB22B-4BE1-4859-A3F6-EC97C5AF30E1}" type="pres">
      <dgm:prSet presAssocID="{269BAEB6-03E1-4DEA-98B6-95DD331DFBDA}" presName="txShp" presStyleLbl="node1" presStyleIdx="7" presStyleCnt="12" custLinFactNeighborX="889" custLinFactNeighborY="-21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01403-4551-4075-AF3A-7542D6833922}" type="pres">
      <dgm:prSet presAssocID="{08088FA4-70C8-4047-BB39-6B3CD9D8A3DF}" presName="spacing" presStyleCnt="0"/>
      <dgm:spPr/>
    </dgm:pt>
    <dgm:pt modelId="{3D669B30-AA71-4E2F-8F5B-88CA73FAF09E}" type="pres">
      <dgm:prSet presAssocID="{866E6540-154D-4381-B7BE-4725903B08CB}" presName="composite" presStyleCnt="0"/>
      <dgm:spPr/>
    </dgm:pt>
    <dgm:pt modelId="{F76E8137-EC55-43F5-AE41-054810E8F475}" type="pres">
      <dgm:prSet presAssocID="{866E6540-154D-4381-B7BE-4725903B08CB}" presName="imgShp" presStyleLbl="fgImgPlace1" presStyleIdx="8" presStyleCnt="12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</dgm:pt>
    <dgm:pt modelId="{B65017A7-B039-4126-ABEF-14BC0F07B7A8}" type="pres">
      <dgm:prSet presAssocID="{866E6540-154D-4381-B7BE-4725903B08CB}" presName="txShp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70A61-E057-4345-A6C9-88015C5A68A6}" type="pres">
      <dgm:prSet presAssocID="{8688CA4B-3BBF-4630-86ED-BF5C5F729E89}" presName="spacing" presStyleCnt="0"/>
      <dgm:spPr/>
    </dgm:pt>
    <dgm:pt modelId="{3C62C1A7-040C-4A09-8B1A-E5C4ECCBEAD2}" type="pres">
      <dgm:prSet presAssocID="{880425EC-BA8D-4C6B-BC77-4258CEF01150}" presName="composite" presStyleCnt="0"/>
      <dgm:spPr/>
    </dgm:pt>
    <dgm:pt modelId="{5225A5E5-7811-4A71-9F8F-47771A77B380}" type="pres">
      <dgm:prSet presAssocID="{880425EC-BA8D-4C6B-BC77-4258CEF01150}" presName="imgShp" presStyleLbl="fgImgPlace1" presStyleIdx="9" presStyleCnt="12"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</dgm:pt>
    <dgm:pt modelId="{53F28DA5-CB39-4483-8341-4AB98F63E7C4}" type="pres">
      <dgm:prSet presAssocID="{880425EC-BA8D-4C6B-BC77-4258CEF01150}" presName="txShp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2901A-84CD-4C7F-9281-139D7E040728}" type="pres">
      <dgm:prSet presAssocID="{5A36E92D-CBEB-4811-9116-ED92B9B499A3}" presName="spacing" presStyleCnt="0"/>
      <dgm:spPr/>
    </dgm:pt>
    <dgm:pt modelId="{0CD2203D-01FD-4B1D-97C5-3BD52A4D1870}" type="pres">
      <dgm:prSet presAssocID="{712C7C1E-145E-4FAD-B878-CEB7B086F036}" presName="composite" presStyleCnt="0"/>
      <dgm:spPr/>
    </dgm:pt>
    <dgm:pt modelId="{D96F3208-0B34-4757-AFD4-B0E41ABE0A21}" type="pres">
      <dgm:prSet presAssocID="{712C7C1E-145E-4FAD-B878-CEB7B086F036}" presName="imgShp" presStyleLbl="fgImgPlace1" presStyleIdx="10" presStyleCnt="12"/>
      <dgm:spPr>
        <a:blipFill rotWithShape="1">
          <a:blip xmlns:r="http://schemas.openxmlformats.org/officeDocument/2006/relationships" r:embed="rId11"/>
          <a:stretch>
            <a:fillRect/>
          </a:stretch>
        </a:blipFill>
      </dgm:spPr>
    </dgm:pt>
    <dgm:pt modelId="{BE15C072-CB77-472B-9826-3C71AEFCC58E}" type="pres">
      <dgm:prSet presAssocID="{712C7C1E-145E-4FAD-B878-CEB7B086F036}" presName="txShp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EEF66-1BFE-43B7-A15F-66A133675BCD}" type="pres">
      <dgm:prSet presAssocID="{1465A49C-99C6-4358-A70E-7A2CF767917D}" presName="spacing" presStyleCnt="0"/>
      <dgm:spPr/>
    </dgm:pt>
    <dgm:pt modelId="{DD036321-D0C2-4F01-8FE2-69F63BB86FA7}" type="pres">
      <dgm:prSet presAssocID="{333B52C2-584D-4A85-A85C-FE1150CC02DE}" presName="composite" presStyleCnt="0"/>
      <dgm:spPr/>
    </dgm:pt>
    <dgm:pt modelId="{BF307A5C-6472-433F-AC22-F4604B79188C}" type="pres">
      <dgm:prSet presAssocID="{333B52C2-584D-4A85-A85C-FE1150CC02DE}" presName="imgShp" presStyleLbl="fgImgPlace1" presStyleIdx="11" presStyleCnt="12"/>
      <dgm:spPr>
        <a:blipFill rotWithShape="1">
          <a:blip xmlns:r="http://schemas.openxmlformats.org/officeDocument/2006/relationships" r:embed="rId12"/>
          <a:stretch>
            <a:fillRect/>
          </a:stretch>
        </a:blipFill>
      </dgm:spPr>
    </dgm:pt>
    <dgm:pt modelId="{EDA12F6A-A6D2-40C6-AE08-E1ACA5CE1A3C}" type="pres">
      <dgm:prSet presAssocID="{333B52C2-584D-4A85-A85C-FE1150CC02DE}" presName="txShp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7AB268-C68B-4E68-BC5A-E8830DB347DD}" srcId="{F99A2218-5112-42F2-8A17-0B0E134C0084}" destId="{333B52C2-584D-4A85-A85C-FE1150CC02DE}" srcOrd="11" destOrd="0" parTransId="{2F8E3511-D2D5-4680-942D-916E2417CB69}" sibTransId="{398E09F3-2E2E-4578-8DEA-EFC08FE4298A}"/>
    <dgm:cxn modelId="{C9E62146-A576-4BC8-86E4-22BB4CB791B3}" type="presOf" srcId="{712C7C1E-145E-4FAD-B878-CEB7B086F036}" destId="{BE15C072-CB77-472B-9826-3C71AEFCC58E}" srcOrd="0" destOrd="0" presId="urn:microsoft.com/office/officeart/2005/8/layout/vList3"/>
    <dgm:cxn modelId="{002E0123-1576-45E4-9EB4-EF49EBA9C923}" type="presOf" srcId="{49131B90-8C2F-4FAE-97EB-4FD3379297DE}" destId="{5EC7B80D-CB94-495D-B50A-EC1946293F0C}" srcOrd="0" destOrd="0" presId="urn:microsoft.com/office/officeart/2005/8/layout/vList3"/>
    <dgm:cxn modelId="{BCAFF902-4991-439C-8FFF-A50F955BF939}" type="presOf" srcId="{8CFA0978-4718-49F7-ACAF-3FAC11479EE8}" destId="{A2CBB696-D9B1-400C-8345-3D96A82E1C50}" srcOrd="0" destOrd="0" presId="urn:microsoft.com/office/officeart/2005/8/layout/vList3"/>
    <dgm:cxn modelId="{40C06D4E-A139-4104-816E-98BA1B9C2E94}" type="presOf" srcId="{880425EC-BA8D-4C6B-BC77-4258CEF01150}" destId="{53F28DA5-CB39-4483-8341-4AB98F63E7C4}" srcOrd="0" destOrd="0" presId="urn:microsoft.com/office/officeart/2005/8/layout/vList3"/>
    <dgm:cxn modelId="{DFC7DCFE-1C3E-4EE3-9E90-33C0691B188B}" type="presOf" srcId="{E5EF1CF3-FC93-4405-90B8-D984F02B0BDF}" destId="{08BF52FA-9073-495F-A1FA-A033A65354BA}" srcOrd="0" destOrd="0" presId="urn:microsoft.com/office/officeart/2005/8/layout/vList3"/>
    <dgm:cxn modelId="{4E51979B-9346-42A6-BB15-3593DED31197}" srcId="{F99A2218-5112-42F2-8A17-0B0E134C0084}" destId="{2F08BBC1-8BC0-4201-AED8-EAE0B2872411}" srcOrd="3" destOrd="0" parTransId="{0E18BC23-26CE-4077-80C0-87E3573E757F}" sibTransId="{B7F0EDCA-A028-4F2B-9DBF-26654C5C66F4}"/>
    <dgm:cxn modelId="{A6F82990-B75C-4F80-A832-2378800D3A38}" srcId="{F99A2218-5112-42F2-8A17-0B0E134C0084}" destId="{DB6D1B53-6D10-4581-AEF2-CC7510B5F594}" srcOrd="6" destOrd="0" parTransId="{C93D0CE2-7DFF-4CEB-8E84-DD0A55F592D5}" sibTransId="{25F31DDB-1FA7-4F08-B9AA-EB67A6482B49}"/>
    <dgm:cxn modelId="{9728A139-3873-4C48-9708-E95660937FDA}" type="presOf" srcId="{866E6540-154D-4381-B7BE-4725903B08CB}" destId="{B65017A7-B039-4126-ABEF-14BC0F07B7A8}" srcOrd="0" destOrd="0" presId="urn:microsoft.com/office/officeart/2005/8/layout/vList3"/>
    <dgm:cxn modelId="{2EC17D36-81F3-40C5-8CF0-C2B72780F187}" srcId="{F99A2218-5112-42F2-8A17-0B0E134C0084}" destId="{20B8328E-3E23-4201-95B5-66AA3B5513FC}" srcOrd="5" destOrd="0" parTransId="{39645965-49F7-44FD-B734-37ADF62EA8AA}" sibTransId="{35923D34-27BB-4705-8366-0C32B5C29C23}"/>
    <dgm:cxn modelId="{E1828A9E-9BA4-45EE-B195-55850ABC9A81}" srcId="{F99A2218-5112-42F2-8A17-0B0E134C0084}" destId="{E17987EE-0AA0-4EBB-9F4A-AA4011D3B6DA}" srcOrd="0" destOrd="0" parTransId="{08A88808-A008-49E4-8446-75C19014B7FD}" sibTransId="{F1843432-C04E-4A6C-A43E-B96E05173976}"/>
    <dgm:cxn modelId="{3789DB22-BC62-47D5-A4BF-C057C55F5984}" type="presOf" srcId="{20B8328E-3E23-4201-95B5-66AA3B5513FC}" destId="{75530A95-F141-48AE-9BB0-BBCA792A5F82}" srcOrd="0" destOrd="0" presId="urn:microsoft.com/office/officeart/2005/8/layout/vList3"/>
    <dgm:cxn modelId="{9098C220-2E74-4EC5-8B64-1D6E269F1F8F}" srcId="{F99A2218-5112-42F2-8A17-0B0E134C0084}" destId="{E5EF1CF3-FC93-4405-90B8-D984F02B0BDF}" srcOrd="1" destOrd="0" parTransId="{DF487C98-3FF8-4A15-B465-83E565FDC800}" sibTransId="{2ACD9C33-73D5-4EC9-9A16-7C48298436D8}"/>
    <dgm:cxn modelId="{DA6E14AD-2E94-491E-8344-1CF9F073DDB1}" srcId="{F99A2218-5112-42F2-8A17-0B0E134C0084}" destId="{880425EC-BA8D-4C6B-BC77-4258CEF01150}" srcOrd="9" destOrd="0" parTransId="{713F0C09-4698-498A-9CE4-190594753D17}" sibTransId="{5A36E92D-CBEB-4811-9116-ED92B9B499A3}"/>
    <dgm:cxn modelId="{AE5DF339-E8D5-4A1B-BC72-84B3C48DE695}" type="presOf" srcId="{333B52C2-584D-4A85-A85C-FE1150CC02DE}" destId="{EDA12F6A-A6D2-40C6-AE08-E1ACA5CE1A3C}" srcOrd="0" destOrd="0" presId="urn:microsoft.com/office/officeart/2005/8/layout/vList3"/>
    <dgm:cxn modelId="{97E3E592-743A-4CB8-99E7-55FE8086CEB3}" srcId="{F99A2218-5112-42F2-8A17-0B0E134C0084}" destId="{712C7C1E-145E-4FAD-B878-CEB7B086F036}" srcOrd="10" destOrd="0" parTransId="{15AD939B-1360-4A2D-82CD-2D27467FF3FC}" sibTransId="{1465A49C-99C6-4358-A70E-7A2CF767917D}"/>
    <dgm:cxn modelId="{38E7795E-6E05-4862-9C68-7DEC470F5CA2}" type="presOf" srcId="{269BAEB6-03E1-4DEA-98B6-95DD331DFBDA}" destId="{5ACCB22B-4BE1-4859-A3F6-EC97C5AF30E1}" srcOrd="0" destOrd="0" presId="urn:microsoft.com/office/officeart/2005/8/layout/vList3"/>
    <dgm:cxn modelId="{80E52FF6-A623-4CE7-B861-59E78D373975}" srcId="{F99A2218-5112-42F2-8A17-0B0E134C0084}" destId="{8CFA0978-4718-49F7-ACAF-3FAC11479EE8}" srcOrd="4" destOrd="0" parTransId="{D4E3C3EE-E836-4FB1-9F31-15A15F5F41E6}" sibTransId="{B0312B34-B0F1-4968-A168-41BB82D8D88A}"/>
    <dgm:cxn modelId="{C6DF2B02-CFB0-472C-9A5F-F449EB2FE0DA}" srcId="{F99A2218-5112-42F2-8A17-0B0E134C0084}" destId="{49131B90-8C2F-4FAE-97EB-4FD3379297DE}" srcOrd="2" destOrd="0" parTransId="{EEC30B39-6BA1-4D92-911D-2D0E7A7587A4}" sibTransId="{A9C71203-DAB9-4772-A6A7-8F1012BA1CFB}"/>
    <dgm:cxn modelId="{F122ABD1-270D-47A9-922F-6D27AF1B8C71}" type="presOf" srcId="{F99A2218-5112-42F2-8A17-0B0E134C0084}" destId="{C3080C07-8574-47EC-B05E-A9E5BA276B95}" srcOrd="0" destOrd="0" presId="urn:microsoft.com/office/officeart/2005/8/layout/vList3"/>
    <dgm:cxn modelId="{07614970-F007-4BBF-B1E5-4B75F2A07CBF}" srcId="{F99A2218-5112-42F2-8A17-0B0E134C0084}" destId="{269BAEB6-03E1-4DEA-98B6-95DD331DFBDA}" srcOrd="7" destOrd="0" parTransId="{591C32A5-DAAA-482E-8D31-10BC07F87888}" sibTransId="{08088FA4-70C8-4047-BB39-6B3CD9D8A3DF}"/>
    <dgm:cxn modelId="{66F5A3C7-70B1-4DAC-B0D6-C77FF7BDC867}" type="presOf" srcId="{DB6D1B53-6D10-4581-AEF2-CC7510B5F594}" destId="{694863BC-07EE-42BA-BB9D-0494DD456FB0}" srcOrd="0" destOrd="0" presId="urn:microsoft.com/office/officeart/2005/8/layout/vList3"/>
    <dgm:cxn modelId="{DF700C6E-B4C1-4915-AD5E-ADC9B0265B8F}" type="presOf" srcId="{2F08BBC1-8BC0-4201-AED8-EAE0B2872411}" destId="{67DE137F-064D-432C-A8C5-B6CED873D0B8}" srcOrd="0" destOrd="0" presId="urn:microsoft.com/office/officeart/2005/8/layout/vList3"/>
    <dgm:cxn modelId="{AEE75EEC-B297-45B3-A20F-A4D18230D2DC}" srcId="{F99A2218-5112-42F2-8A17-0B0E134C0084}" destId="{866E6540-154D-4381-B7BE-4725903B08CB}" srcOrd="8" destOrd="0" parTransId="{80B71DB4-A09B-4214-840D-14DFECF55626}" sibTransId="{8688CA4B-3BBF-4630-86ED-BF5C5F729E89}"/>
    <dgm:cxn modelId="{08A2945E-264A-485B-BC35-31DD9F93F731}" type="presOf" srcId="{E17987EE-0AA0-4EBB-9F4A-AA4011D3B6DA}" destId="{0A4DB9A7-1A18-42A5-8F96-C6B3EBBFEE45}" srcOrd="0" destOrd="0" presId="urn:microsoft.com/office/officeart/2005/8/layout/vList3"/>
    <dgm:cxn modelId="{D2C62B89-64A8-46C3-94E9-2C3ECBD79735}" type="presParOf" srcId="{C3080C07-8574-47EC-B05E-A9E5BA276B95}" destId="{CAB32C7A-24CB-47A1-A7BC-D6D5EB6A7E4E}" srcOrd="0" destOrd="0" presId="urn:microsoft.com/office/officeart/2005/8/layout/vList3"/>
    <dgm:cxn modelId="{1E908B2C-FD32-4F5C-A6A0-DE53D194F4E4}" type="presParOf" srcId="{CAB32C7A-24CB-47A1-A7BC-D6D5EB6A7E4E}" destId="{32978D1A-2B40-4490-99A7-86ADEBBB2F95}" srcOrd="0" destOrd="0" presId="urn:microsoft.com/office/officeart/2005/8/layout/vList3"/>
    <dgm:cxn modelId="{0BEFA6FE-7D69-4548-B61E-4C5897C1345E}" type="presParOf" srcId="{CAB32C7A-24CB-47A1-A7BC-D6D5EB6A7E4E}" destId="{0A4DB9A7-1A18-42A5-8F96-C6B3EBBFEE45}" srcOrd="1" destOrd="0" presId="urn:microsoft.com/office/officeart/2005/8/layout/vList3"/>
    <dgm:cxn modelId="{50312E21-52DC-48CD-8CAE-E4853A8934E0}" type="presParOf" srcId="{C3080C07-8574-47EC-B05E-A9E5BA276B95}" destId="{368CA571-0A82-4867-89AE-F1D8A29756AD}" srcOrd="1" destOrd="0" presId="urn:microsoft.com/office/officeart/2005/8/layout/vList3"/>
    <dgm:cxn modelId="{5C15E00A-4ECF-4581-B647-63CCA6313E12}" type="presParOf" srcId="{C3080C07-8574-47EC-B05E-A9E5BA276B95}" destId="{30294CA7-BC0B-431B-86F7-CBA23831D7AC}" srcOrd="2" destOrd="0" presId="urn:microsoft.com/office/officeart/2005/8/layout/vList3"/>
    <dgm:cxn modelId="{71117ECC-C40B-4A57-BF76-4A1E76F62B25}" type="presParOf" srcId="{30294CA7-BC0B-431B-86F7-CBA23831D7AC}" destId="{0504957D-4336-40A6-ADD8-FA4CF79B7A0E}" srcOrd="0" destOrd="0" presId="urn:microsoft.com/office/officeart/2005/8/layout/vList3"/>
    <dgm:cxn modelId="{4CF79772-B46D-464F-A355-384235A2C7DA}" type="presParOf" srcId="{30294CA7-BC0B-431B-86F7-CBA23831D7AC}" destId="{08BF52FA-9073-495F-A1FA-A033A65354BA}" srcOrd="1" destOrd="0" presId="urn:microsoft.com/office/officeart/2005/8/layout/vList3"/>
    <dgm:cxn modelId="{194E6797-4C2A-485D-8E96-8ABB8D18A9AB}" type="presParOf" srcId="{C3080C07-8574-47EC-B05E-A9E5BA276B95}" destId="{D32B8AE9-8A05-424B-B9FE-A1AFB0E19399}" srcOrd="3" destOrd="0" presId="urn:microsoft.com/office/officeart/2005/8/layout/vList3"/>
    <dgm:cxn modelId="{7D293B5F-DD87-4B4C-BCAA-415B6795B75B}" type="presParOf" srcId="{C3080C07-8574-47EC-B05E-A9E5BA276B95}" destId="{6907D842-027C-4FEA-8201-CE2CD14BEB06}" srcOrd="4" destOrd="0" presId="urn:microsoft.com/office/officeart/2005/8/layout/vList3"/>
    <dgm:cxn modelId="{276CF1C7-6394-4D87-B15D-7E2DD652756A}" type="presParOf" srcId="{6907D842-027C-4FEA-8201-CE2CD14BEB06}" destId="{F0372C03-DB14-41DA-957E-BA182B93A0EC}" srcOrd="0" destOrd="0" presId="urn:microsoft.com/office/officeart/2005/8/layout/vList3"/>
    <dgm:cxn modelId="{66EB19CE-9512-4F65-8B63-02C5C7D0F164}" type="presParOf" srcId="{6907D842-027C-4FEA-8201-CE2CD14BEB06}" destId="{5EC7B80D-CB94-495D-B50A-EC1946293F0C}" srcOrd="1" destOrd="0" presId="urn:microsoft.com/office/officeart/2005/8/layout/vList3"/>
    <dgm:cxn modelId="{AE90C970-9BA8-4F12-85DB-AEFFA49D218F}" type="presParOf" srcId="{C3080C07-8574-47EC-B05E-A9E5BA276B95}" destId="{69243F56-CC65-451C-8592-50DDAF1C1F52}" srcOrd="5" destOrd="0" presId="urn:microsoft.com/office/officeart/2005/8/layout/vList3"/>
    <dgm:cxn modelId="{A38930B5-9815-4A0A-9EF6-A61F9DB30B79}" type="presParOf" srcId="{C3080C07-8574-47EC-B05E-A9E5BA276B95}" destId="{789500D7-C14F-4783-951B-B005719656A2}" srcOrd="6" destOrd="0" presId="urn:microsoft.com/office/officeart/2005/8/layout/vList3"/>
    <dgm:cxn modelId="{E17D2C55-6390-4A2B-A836-75F5820081B5}" type="presParOf" srcId="{789500D7-C14F-4783-951B-B005719656A2}" destId="{E7A4A8A3-8C31-4C79-89AB-C39F018438A8}" srcOrd="0" destOrd="0" presId="urn:microsoft.com/office/officeart/2005/8/layout/vList3"/>
    <dgm:cxn modelId="{1AEFBE79-65B2-456B-A5A1-82672461B402}" type="presParOf" srcId="{789500D7-C14F-4783-951B-B005719656A2}" destId="{67DE137F-064D-432C-A8C5-B6CED873D0B8}" srcOrd="1" destOrd="0" presId="urn:microsoft.com/office/officeart/2005/8/layout/vList3"/>
    <dgm:cxn modelId="{C60C0844-B32F-443A-A1F4-B29C222D5D62}" type="presParOf" srcId="{C3080C07-8574-47EC-B05E-A9E5BA276B95}" destId="{374B04C9-E3CB-46B5-B707-BB9715FC164E}" srcOrd="7" destOrd="0" presId="urn:microsoft.com/office/officeart/2005/8/layout/vList3"/>
    <dgm:cxn modelId="{5907EAAB-2567-4190-950A-7A39F68B78D0}" type="presParOf" srcId="{C3080C07-8574-47EC-B05E-A9E5BA276B95}" destId="{13C1FBFA-AEF2-400B-9BD8-90363E681685}" srcOrd="8" destOrd="0" presId="urn:microsoft.com/office/officeart/2005/8/layout/vList3"/>
    <dgm:cxn modelId="{7BB5481F-78C9-4148-BDA9-AB677BBB1224}" type="presParOf" srcId="{13C1FBFA-AEF2-400B-9BD8-90363E681685}" destId="{8CE43FCB-7B1E-435E-8261-90AC2AE6016A}" srcOrd="0" destOrd="0" presId="urn:microsoft.com/office/officeart/2005/8/layout/vList3"/>
    <dgm:cxn modelId="{74A6E674-A8D3-47A5-BF83-9D1F5228027C}" type="presParOf" srcId="{13C1FBFA-AEF2-400B-9BD8-90363E681685}" destId="{A2CBB696-D9B1-400C-8345-3D96A82E1C50}" srcOrd="1" destOrd="0" presId="urn:microsoft.com/office/officeart/2005/8/layout/vList3"/>
    <dgm:cxn modelId="{6155F4DB-44FE-41A1-A2BD-4DD63E048561}" type="presParOf" srcId="{C3080C07-8574-47EC-B05E-A9E5BA276B95}" destId="{73C7941C-9C66-4DB5-9786-3B1649ECB66F}" srcOrd="9" destOrd="0" presId="urn:microsoft.com/office/officeart/2005/8/layout/vList3"/>
    <dgm:cxn modelId="{523A53D0-B7EF-4268-93E7-46D62136A748}" type="presParOf" srcId="{C3080C07-8574-47EC-B05E-A9E5BA276B95}" destId="{13998962-CC15-400F-8563-95CE9DC63F22}" srcOrd="10" destOrd="0" presId="urn:microsoft.com/office/officeart/2005/8/layout/vList3"/>
    <dgm:cxn modelId="{82A88A60-A8A5-4841-95D2-C2EB882F3F91}" type="presParOf" srcId="{13998962-CC15-400F-8563-95CE9DC63F22}" destId="{6F378AF5-F2C2-473A-ACEE-8408D1CE6F4A}" srcOrd="0" destOrd="0" presId="urn:microsoft.com/office/officeart/2005/8/layout/vList3"/>
    <dgm:cxn modelId="{66086759-359A-4274-8A1C-6B8BD14AF9D6}" type="presParOf" srcId="{13998962-CC15-400F-8563-95CE9DC63F22}" destId="{75530A95-F141-48AE-9BB0-BBCA792A5F82}" srcOrd="1" destOrd="0" presId="urn:microsoft.com/office/officeart/2005/8/layout/vList3"/>
    <dgm:cxn modelId="{9B005EC3-8D1E-4AB6-A9C7-B4941B696A61}" type="presParOf" srcId="{C3080C07-8574-47EC-B05E-A9E5BA276B95}" destId="{9978FEEF-ECEF-439F-97CA-41EF4C400208}" srcOrd="11" destOrd="0" presId="urn:microsoft.com/office/officeart/2005/8/layout/vList3"/>
    <dgm:cxn modelId="{B1A94A03-1A27-4ED0-81B3-E9B050BA3967}" type="presParOf" srcId="{C3080C07-8574-47EC-B05E-A9E5BA276B95}" destId="{D6DEF6AE-B4BC-4CC5-93A2-CBCF587065DB}" srcOrd="12" destOrd="0" presId="urn:microsoft.com/office/officeart/2005/8/layout/vList3"/>
    <dgm:cxn modelId="{E4BC583D-AA9A-4B1E-AC48-025AC9A4F9B2}" type="presParOf" srcId="{D6DEF6AE-B4BC-4CC5-93A2-CBCF587065DB}" destId="{8C920FA7-9E0A-401B-86BD-DB5E2F816753}" srcOrd="0" destOrd="0" presId="urn:microsoft.com/office/officeart/2005/8/layout/vList3"/>
    <dgm:cxn modelId="{64723217-A59A-4707-A6C6-94414C1EC2D7}" type="presParOf" srcId="{D6DEF6AE-B4BC-4CC5-93A2-CBCF587065DB}" destId="{694863BC-07EE-42BA-BB9D-0494DD456FB0}" srcOrd="1" destOrd="0" presId="urn:microsoft.com/office/officeart/2005/8/layout/vList3"/>
    <dgm:cxn modelId="{9D6391A9-5AA9-46EA-B559-4D186232E7CD}" type="presParOf" srcId="{C3080C07-8574-47EC-B05E-A9E5BA276B95}" destId="{92369B76-E397-4DEC-AD74-608D5F9E56E4}" srcOrd="13" destOrd="0" presId="urn:microsoft.com/office/officeart/2005/8/layout/vList3"/>
    <dgm:cxn modelId="{DAE5C0C3-03D9-43F5-8044-00B253268A6A}" type="presParOf" srcId="{C3080C07-8574-47EC-B05E-A9E5BA276B95}" destId="{B8D16A7D-75F6-4027-BC3E-F85AF30212FC}" srcOrd="14" destOrd="0" presId="urn:microsoft.com/office/officeart/2005/8/layout/vList3"/>
    <dgm:cxn modelId="{6345DFCD-F2C9-4564-A339-BEA77ACF6769}" type="presParOf" srcId="{B8D16A7D-75F6-4027-BC3E-F85AF30212FC}" destId="{9F1CB1F2-73E3-4E13-A3C0-F19ADD3E6D5D}" srcOrd="0" destOrd="0" presId="urn:microsoft.com/office/officeart/2005/8/layout/vList3"/>
    <dgm:cxn modelId="{6EE9A6C1-5495-4239-8C25-58E856FD9A12}" type="presParOf" srcId="{B8D16A7D-75F6-4027-BC3E-F85AF30212FC}" destId="{5ACCB22B-4BE1-4859-A3F6-EC97C5AF30E1}" srcOrd="1" destOrd="0" presId="urn:microsoft.com/office/officeart/2005/8/layout/vList3"/>
    <dgm:cxn modelId="{485CB47D-2467-4184-9898-826672B99740}" type="presParOf" srcId="{C3080C07-8574-47EC-B05E-A9E5BA276B95}" destId="{26701403-4551-4075-AF3A-7542D6833922}" srcOrd="15" destOrd="0" presId="urn:microsoft.com/office/officeart/2005/8/layout/vList3"/>
    <dgm:cxn modelId="{266B5D88-4517-45C9-8DBA-1CE02182B611}" type="presParOf" srcId="{C3080C07-8574-47EC-B05E-A9E5BA276B95}" destId="{3D669B30-AA71-4E2F-8F5B-88CA73FAF09E}" srcOrd="16" destOrd="0" presId="urn:microsoft.com/office/officeart/2005/8/layout/vList3"/>
    <dgm:cxn modelId="{02489DF2-68AB-433A-89A8-4A10B6806FD2}" type="presParOf" srcId="{3D669B30-AA71-4E2F-8F5B-88CA73FAF09E}" destId="{F76E8137-EC55-43F5-AE41-054810E8F475}" srcOrd="0" destOrd="0" presId="urn:microsoft.com/office/officeart/2005/8/layout/vList3"/>
    <dgm:cxn modelId="{E2DA8540-1417-45BB-BE20-14D658B406F8}" type="presParOf" srcId="{3D669B30-AA71-4E2F-8F5B-88CA73FAF09E}" destId="{B65017A7-B039-4126-ABEF-14BC0F07B7A8}" srcOrd="1" destOrd="0" presId="urn:microsoft.com/office/officeart/2005/8/layout/vList3"/>
    <dgm:cxn modelId="{5EA5F6C4-0562-4968-953E-D814D5D1F6E4}" type="presParOf" srcId="{C3080C07-8574-47EC-B05E-A9E5BA276B95}" destId="{06B70A61-E057-4345-A6C9-88015C5A68A6}" srcOrd="17" destOrd="0" presId="urn:microsoft.com/office/officeart/2005/8/layout/vList3"/>
    <dgm:cxn modelId="{AEA2EF70-B4AA-4107-AADC-4EED06C21F37}" type="presParOf" srcId="{C3080C07-8574-47EC-B05E-A9E5BA276B95}" destId="{3C62C1A7-040C-4A09-8B1A-E5C4ECCBEAD2}" srcOrd="18" destOrd="0" presId="urn:microsoft.com/office/officeart/2005/8/layout/vList3"/>
    <dgm:cxn modelId="{C66EB855-DA13-45B4-A2B2-40DACB58B759}" type="presParOf" srcId="{3C62C1A7-040C-4A09-8B1A-E5C4ECCBEAD2}" destId="{5225A5E5-7811-4A71-9F8F-47771A77B380}" srcOrd="0" destOrd="0" presId="urn:microsoft.com/office/officeart/2005/8/layout/vList3"/>
    <dgm:cxn modelId="{6E52C83F-5DEF-4E5E-B3CF-8140B8E4AD19}" type="presParOf" srcId="{3C62C1A7-040C-4A09-8B1A-E5C4ECCBEAD2}" destId="{53F28DA5-CB39-4483-8341-4AB98F63E7C4}" srcOrd="1" destOrd="0" presId="urn:microsoft.com/office/officeart/2005/8/layout/vList3"/>
    <dgm:cxn modelId="{A10641C3-E77F-4592-A096-75FDAFCF8EF5}" type="presParOf" srcId="{C3080C07-8574-47EC-B05E-A9E5BA276B95}" destId="{3D62901A-84CD-4C7F-9281-139D7E040728}" srcOrd="19" destOrd="0" presId="urn:microsoft.com/office/officeart/2005/8/layout/vList3"/>
    <dgm:cxn modelId="{91014486-F534-4647-AB03-D44FC5334744}" type="presParOf" srcId="{C3080C07-8574-47EC-B05E-A9E5BA276B95}" destId="{0CD2203D-01FD-4B1D-97C5-3BD52A4D1870}" srcOrd="20" destOrd="0" presId="urn:microsoft.com/office/officeart/2005/8/layout/vList3"/>
    <dgm:cxn modelId="{C855C9D8-8AEC-4EF5-BB22-5F365E6DC24F}" type="presParOf" srcId="{0CD2203D-01FD-4B1D-97C5-3BD52A4D1870}" destId="{D96F3208-0B34-4757-AFD4-B0E41ABE0A21}" srcOrd="0" destOrd="0" presId="urn:microsoft.com/office/officeart/2005/8/layout/vList3"/>
    <dgm:cxn modelId="{2ADF8E1A-1620-465E-AE8B-948DD09E52FD}" type="presParOf" srcId="{0CD2203D-01FD-4B1D-97C5-3BD52A4D1870}" destId="{BE15C072-CB77-472B-9826-3C71AEFCC58E}" srcOrd="1" destOrd="0" presId="urn:microsoft.com/office/officeart/2005/8/layout/vList3"/>
    <dgm:cxn modelId="{95B099E8-2A09-4C4D-9569-6E320B6D3F5C}" type="presParOf" srcId="{C3080C07-8574-47EC-B05E-A9E5BA276B95}" destId="{97AEEF66-1BFE-43B7-A15F-66A133675BCD}" srcOrd="21" destOrd="0" presId="urn:microsoft.com/office/officeart/2005/8/layout/vList3"/>
    <dgm:cxn modelId="{DA025B5E-0706-4484-9B32-94DAC85B30D1}" type="presParOf" srcId="{C3080C07-8574-47EC-B05E-A9E5BA276B95}" destId="{DD036321-D0C2-4F01-8FE2-69F63BB86FA7}" srcOrd="22" destOrd="0" presId="urn:microsoft.com/office/officeart/2005/8/layout/vList3"/>
    <dgm:cxn modelId="{9428B628-D327-4162-BAEB-496F4C939FE7}" type="presParOf" srcId="{DD036321-D0C2-4F01-8FE2-69F63BB86FA7}" destId="{BF307A5C-6472-433F-AC22-F4604B79188C}" srcOrd="0" destOrd="0" presId="urn:microsoft.com/office/officeart/2005/8/layout/vList3"/>
    <dgm:cxn modelId="{A562F39B-8341-4C3A-8DBC-2BA606785638}" type="presParOf" srcId="{DD036321-D0C2-4F01-8FE2-69F63BB86FA7}" destId="{EDA12F6A-A6D2-40C6-AE08-E1ACA5CE1A3C}" srcOrd="1" destOrd="0" presId="urn:microsoft.com/office/officeart/2005/8/layout/vList3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C8C050C-6240-4DAC-9E1D-A8F011504E5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C94A04-7B11-49CC-B8CF-7B079AFE9F1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Общее образование</a:t>
          </a:r>
          <a:endParaRPr lang="ru-RU" sz="1800" b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2CF16E-3284-408E-9F98-B8E573CA5BAE}" type="parTrans" cxnId="{DEE59450-C943-4E1F-B7A5-776C281DE22F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523AFB-BFA3-49DF-83DD-118F68875F17}" type="sibTrans" cxnId="{DEE59450-C943-4E1F-B7A5-776C281DE22F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27D179-6F0C-4C29-9C69-212C9B6BA16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Средние  школы</a:t>
          </a:r>
        </a:p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(7 школ)</a:t>
          </a:r>
          <a:endParaRPr lang="ru-RU" sz="1600" b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76F2D9-D006-4682-849F-D060D2E96139}" type="parTrans" cxnId="{53972BB2-E6CE-4B79-AC9F-2FA10C37D20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2671EF-614E-4A5E-BD8B-49C69E2D2174}" type="sibTrans" cxnId="{53972BB2-E6CE-4B79-AC9F-2FA10C37D20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83DDB-1BD3-40AD-8CE8-BD3B011772E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школы (8 школ)</a:t>
          </a:r>
          <a:endParaRPr lang="ru-RU" sz="1600" b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180E37-5028-40BE-8F9A-E7FD0C14D9EA}" type="parTrans" cxnId="{28318DDF-12F4-4458-93E1-4BCD9B08E86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FD41AF-7E91-4AC5-BDFE-75347F843450}" type="sibTrans" cxnId="{28318DDF-12F4-4458-93E1-4BCD9B08E86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48441C-5618-4B08-8D92-B945B8CD858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Дошкольное образование </a:t>
          </a:r>
          <a:endParaRPr lang="ru-RU" sz="18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121786-9F76-469B-9B62-B76114D4FF58}" type="parTrans" cxnId="{27652409-4918-4402-9DE0-4134C9A440A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FAB942-A127-4A51-AB68-0B5AC7C06DF9}" type="sibTrans" cxnId="{27652409-4918-4402-9DE0-4134C9A440A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9831B5-0ED7-4216-961F-7419AB82493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Детские сады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44706B-9FFC-4046-9F27-6854C2529F49}" type="parTrans" cxnId="{9904C4E5-A08B-4C46-BD5E-E7A376D3198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74074B-3808-421F-B2B7-5925D0CDE844}" type="sibTrans" cxnId="{9904C4E5-A08B-4C46-BD5E-E7A376D3198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6CA98D-03B1-46F3-B419-194AC04D46D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Начальные школы (5 школ)</a:t>
          </a:r>
          <a:endParaRPr lang="ru-RU" sz="1600" b="1" dirty="0">
            <a:solidFill>
              <a:schemeClr val="accent4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B59902-0A6E-433E-B510-BD984FC2AF8D}" type="parTrans" cxnId="{5439D6E2-4373-4DA0-AFC9-6C1E3DC6B0A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EAACD3-1CC5-4D34-8E99-9817A57B9123}" type="sibTrans" cxnId="{5439D6E2-4373-4DA0-AFC9-6C1E3DC6B0A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35806-CF65-4BA3-BB4E-F89D644F396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д.сад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«Колокольчик»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E41CF1-C22D-496F-AF0E-8912C7D2745B}" type="parTrans" cxnId="{0D05B6FB-DCCF-412D-A598-C88C6E723373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F6C12B-76CF-4742-9E92-708CD0F0CA1F}" type="sibTrans" cxnId="{0D05B6FB-DCCF-412D-A598-C88C6E723373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62E436-2007-4AF2-9653-BA49DFCB2FD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Дополнительное образование</a:t>
          </a:r>
          <a:endParaRPr lang="ru-RU" sz="1800" b="1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6C77B2-C027-4C2A-A070-EC6CD6701BE6}" type="parTrans" cxnId="{6A3041C8-DE25-46D8-8744-33DF8EEDD22C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E6E15D-7C15-4605-8BE9-073A5201B838}" type="sibTrans" cxnId="{6A3041C8-DE25-46D8-8744-33DF8EEDD22C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BE75EA-B39B-4301-80A4-FB2602F68A7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д.сад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«Солнышко»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1A6879-28E4-4961-914E-1E23115EAA24}" type="parTrans" cxnId="{EC894053-6726-49E6-A268-1769A2AE2D0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C035F8-1C54-4592-99D0-5CAF98AB4C19}" type="sibTrans" cxnId="{EC894053-6726-49E6-A268-1769A2AE2D0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F693F-A72D-4C6D-889B-A2A299341B8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д.с.Теремок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с.Ювала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CACD63-B9BD-492D-AEE5-24CA7063CEC1}" type="parTrans" cxnId="{30ACCC87-A2D3-432D-B125-A345D1B6439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D3B82E-7794-4B13-8670-6546CC35DF38}" type="sibTrans" cxnId="{30ACCC87-A2D3-432D-B125-A345D1B6439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50F623-8EFA-45B4-B0A9-398BCDE1C1C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д.сад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«Дружок» с. Осиновка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6A29AB-8116-4DDE-9363-B0CCA57D6794}" type="parTrans" cxnId="{4240BF92-945C-4B65-830F-42ACACC73F09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5611BA-16EE-47FC-9987-64D4ABF65650}" type="sibTrans" cxnId="{4240BF92-945C-4B65-830F-42ACACC73F09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89FF30-7D8A-4DEC-BB17-69AC63EE89D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д.сад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«Сказка </a:t>
          </a:r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с.Уртам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5F9A33-3B19-4AF3-BA56-D66D818E29A8}" type="parTrans" cxnId="{72997533-8945-468B-B297-69490D03BED2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C0460-870D-4BF3-8DC2-52B6C6A4054D}" type="sibTrans" cxnId="{72997533-8945-468B-B297-69490D03BED2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A8FCC5-F402-4F63-A7FD-369ED419968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Дом детского творчества</a:t>
          </a:r>
          <a:endParaRPr lang="ru-RU" sz="1600" b="1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F7D562-EDF6-465F-9B68-1326346B10D4}" type="parTrans" cxnId="{BB5A947F-77CB-4BC4-9208-D5E5278F8409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14B42C-2176-4DEC-BDAA-06896DADE798}" type="sibTrans" cxnId="{BB5A947F-77CB-4BC4-9208-D5E5278F8409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592E85-7CFB-4D3B-8B48-03DCC78AB58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Детско-юношеская спортивная школа им. </a:t>
          </a:r>
          <a:r>
            <a:rPr lang="ru-RU" sz="1600" b="1" dirty="0" err="1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Н.И.Вакурина</a:t>
          </a:r>
          <a:endParaRPr lang="ru-RU" sz="1600" b="1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124C5E-D2DF-4E09-8E0B-70831180712B}" type="parTrans" cxnId="{EE373D5D-0D19-48BC-A87E-7F09381AEA2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224541-5D09-4971-9415-D9B3828CA7B4}" type="sibTrans" cxnId="{EE373D5D-0D19-48BC-A87E-7F09381AEA2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DEF996-D623-42EB-9378-1EB2ABB6D64E}" type="pres">
      <dgm:prSet presAssocID="{3C8C050C-6240-4DAC-9E1D-A8F011504E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59832B5-7C2F-40B0-BC8D-24C655633C1C}" type="pres">
      <dgm:prSet presAssocID="{EDC94A04-7B11-49CC-B8CF-7B079AFE9F1E}" presName="root" presStyleCnt="0"/>
      <dgm:spPr/>
    </dgm:pt>
    <dgm:pt modelId="{41681E33-08C4-4659-A389-7919B2B3691B}" type="pres">
      <dgm:prSet presAssocID="{EDC94A04-7B11-49CC-B8CF-7B079AFE9F1E}" presName="rootComposite" presStyleCnt="0"/>
      <dgm:spPr/>
    </dgm:pt>
    <dgm:pt modelId="{49E12FF8-180C-4A0E-822F-E295F3EEDC36}" type="pres">
      <dgm:prSet presAssocID="{EDC94A04-7B11-49CC-B8CF-7B079AFE9F1E}" presName="rootText" presStyleLbl="node1" presStyleIdx="0" presStyleCnt="3"/>
      <dgm:spPr/>
      <dgm:t>
        <a:bodyPr/>
        <a:lstStyle/>
        <a:p>
          <a:endParaRPr lang="ru-RU"/>
        </a:p>
      </dgm:t>
    </dgm:pt>
    <dgm:pt modelId="{FAB09FA4-64D2-4D3F-8549-B1C92E9C747E}" type="pres">
      <dgm:prSet presAssocID="{EDC94A04-7B11-49CC-B8CF-7B079AFE9F1E}" presName="rootConnector" presStyleLbl="node1" presStyleIdx="0" presStyleCnt="3"/>
      <dgm:spPr/>
      <dgm:t>
        <a:bodyPr/>
        <a:lstStyle/>
        <a:p>
          <a:endParaRPr lang="ru-RU"/>
        </a:p>
      </dgm:t>
    </dgm:pt>
    <dgm:pt modelId="{32BA2A1C-FF22-48C6-BED5-350BA0725CE0}" type="pres">
      <dgm:prSet presAssocID="{EDC94A04-7B11-49CC-B8CF-7B079AFE9F1E}" presName="childShape" presStyleCnt="0"/>
      <dgm:spPr/>
    </dgm:pt>
    <dgm:pt modelId="{5E90027C-90B3-4DCF-9FDA-6A4CF6E56C31}" type="pres">
      <dgm:prSet presAssocID="{8176F2D9-D006-4682-849F-D060D2E96139}" presName="Name13" presStyleLbl="parChTrans1D2" presStyleIdx="0" presStyleCnt="6"/>
      <dgm:spPr/>
      <dgm:t>
        <a:bodyPr/>
        <a:lstStyle/>
        <a:p>
          <a:endParaRPr lang="ru-RU"/>
        </a:p>
      </dgm:t>
    </dgm:pt>
    <dgm:pt modelId="{9D4FBBBB-D0DD-42C9-94F0-2BA5C63AEC3E}" type="pres">
      <dgm:prSet presAssocID="{7127D179-6F0C-4C29-9C69-212C9B6BA169}" presName="childText" presStyleLbl="bgAcc1" presStyleIdx="0" presStyleCnt="6" custLinFactNeighborX="1736" custLinFactNeighborY="-13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0153C-1240-4FF4-8829-1D8FBAEC175B}" type="pres">
      <dgm:prSet presAssocID="{C2180E37-5028-40BE-8F9A-E7FD0C14D9EA}" presName="Name13" presStyleLbl="parChTrans1D2" presStyleIdx="1" presStyleCnt="6"/>
      <dgm:spPr/>
      <dgm:t>
        <a:bodyPr/>
        <a:lstStyle/>
        <a:p>
          <a:endParaRPr lang="ru-RU"/>
        </a:p>
      </dgm:t>
    </dgm:pt>
    <dgm:pt modelId="{DCD422B2-AC60-4B71-8E12-B365E11BA004}" type="pres">
      <dgm:prSet presAssocID="{45083DDB-1BD3-40AD-8CE8-BD3B011772EA}" presName="childText" presStyleLbl="bgAcc1" presStyleIdx="1" presStyleCnt="6" custLinFactNeighborX="1736" custLinFactNeighborY="-23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320B4-44A4-459B-9311-ABA1463A27AF}" type="pres">
      <dgm:prSet presAssocID="{9AB59902-0A6E-433E-B510-BD984FC2AF8D}" presName="Name13" presStyleLbl="parChTrans1D2" presStyleIdx="2" presStyleCnt="6"/>
      <dgm:spPr/>
      <dgm:t>
        <a:bodyPr/>
        <a:lstStyle/>
        <a:p>
          <a:endParaRPr lang="ru-RU"/>
        </a:p>
      </dgm:t>
    </dgm:pt>
    <dgm:pt modelId="{D5A92784-432E-4976-96C5-54D5641AC8E8}" type="pres">
      <dgm:prSet presAssocID="{F86CA98D-03B1-46F3-B419-194AC04D46DD}" presName="childText" presStyleLbl="bgAcc1" presStyleIdx="2" presStyleCnt="6" custScaleY="82847" custLinFactNeighborX="1736" custLinFactNeighborY="-22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E178B-6679-482B-9335-8852C1C409C6}" type="pres">
      <dgm:prSet presAssocID="{2E48441C-5618-4B08-8D92-B945B8CD858A}" presName="root" presStyleCnt="0"/>
      <dgm:spPr/>
    </dgm:pt>
    <dgm:pt modelId="{90D742AD-29AC-42BA-A1F5-3EEE7A5CC2D8}" type="pres">
      <dgm:prSet presAssocID="{2E48441C-5618-4B08-8D92-B945B8CD858A}" presName="rootComposite" presStyleCnt="0"/>
      <dgm:spPr/>
    </dgm:pt>
    <dgm:pt modelId="{726FC8C4-29C9-4384-BE67-D3297DC90F4C}" type="pres">
      <dgm:prSet presAssocID="{2E48441C-5618-4B08-8D92-B945B8CD858A}" presName="rootText" presStyleLbl="node1" presStyleIdx="1" presStyleCnt="3" custScaleX="112084"/>
      <dgm:spPr/>
      <dgm:t>
        <a:bodyPr/>
        <a:lstStyle/>
        <a:p>
          <a:endParaRPr lang="ru-RU"/>
        </a:p>
      </dgm:t>
    </dgm:pt>
    <dgm:pt modelId="{261AD260-5C4B-40A9-AA43-832125403200}" type="pres">
      <dgm:prSet presAssocID="{2E48441C-5618-4B08-8D92-B945B8CD858A}" presName="rootConnector" presStyleLbl="node1" presStyleIdx="1" presStyleCnt="3"/>
      <dgm:spPr/>
      <dgm:t>
        <a:bodyPr/>
        <a:lstStyle/>
        <a:p>
          <a:endParaRPr lang="ru-RU"/>
        </a:p>
      </dgm:t>
    </dgm:pt>
    <dgm:pt modelId="{8FAE4919-9215-412A-B460-FD8BEC6F8590}" type="pres">
      <dgm:prSet presAssocID="{2E48441C-5618-4B08-8D92-B945B8CD858A}" presName="childShape" presStyleCnt="0"/>
      <dgm:spPr/>
    </dgm:pt>
    <dgm:pt modelId="{15F58C2A-82F0-4435-8CBA-F19DC451CA16}" type="pres">
      <dgm:prSet presAssocID="{2944706B-9FFC-4046-9F27-6854C2529F49}" presName="Name13" presStyleLbl="parChTrans1D2" presStyleIdx="3" presStyleCnt="6"/>
      <dgm:spPr/>
      <dgm:t>
        <a:bodyPr/>
        <a:lstStyle/>
        <a:p>
          <a:endParaRPr lang="ru-RU"/>
        </a:p>
      </dgm:t>
    </dgm:pt>
    <dgm:pt modelId="{76EBDC9D-C25F-45A1-9273-777CF38F1CC4}" type="pres">
      <dgm:prSet presAssocID="{7F9831B5-0ED7-4216-961F-7419AB824934}" presName="childText" presStyleLbl="bgAcc1" presStyleIdx="3" presStyleCnt="6" custScaleX="107466" custScaleY="233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4C876-A7FB-4CFA-9E5C-AA6FB29BA5CB}" type="pres">
      <dgm:prSet presAssocID="{E062E436-2007-4AF2-9653-BA49DFCB2FD7}" presName="root" presStyleCnt="0"/>
      <dgm:spPr/>
    </dgm:pt>
    <dgm:pt modelId="{43A37518-D691-413A-8B34-DF9765E9F9A0}" type="pres">
      <dgm:prSet presAssocID="{E062E436-2007-4AF2-9653-BA49DFCB2FD7}" presName="rootComposite" presStyleCnt="0"/>
      <dgm:spPr/>
    </dgm:pt>
    <dgm:pt modelId="{C3E3A88A-8F09-48A6-947E-AE1CB4544B18}" type="pres">
      <dgm:prSet presAssocID="{E062E436-2007-4AF2-9653-BA49DFCB2FD7}" presName="rootText" presStyleLbl="node1" presStyleIdx="2" presStyleCnt="3"/>
      <dgm:spPr/>
      <dgm:t>
        <a:bodyPr/>
        <a:lstStyle/>
        <a:p>
          <a:endParaRPr lang="ru-RU"/>
        </a:p>
      </dgm:t>
    </dgm:pt>
    <dgm:pt modelId="{51984FE0-E9B6-43FF-8E12-9F13D688C05C}" type="pres">
      <dgm:prSet presAssocID="{E062E436-2007-4AF2-9653-BA49DFCB2FD7}" presName="rootConnector" presStyleLbl="node1" presStyleIdx="2" presStyleCnt="3"/>
      <dgm:spPr/>
      <dgm:t>
        <a:bodyPr/>
        <a:lstStyle/>
        <a:p>
          <a:endParaRPr lang="ru-RU"/>
        </a:p>
      </dgm:t>
    </dgm:pt>
    <dgm:pt modelId="{7C38040E-3F4D-4010-8BFB-B29BA17D292F}" type="pres">
      <dgm:prSet presAssocID="{E062E436-2007-4AF2-9653-BA49DFCB2FD7}" presName="childShape" presStyleCnt="0"/>
      <dgm:spPr/>
    </dgm:pt>
    <dgm:pt modelId="{F9FDA083-675F-4E29-8401-CF624FADC098}" type="pres">
      <dgm:prSet presAssocID="{ECF7D562-EDF6-465F-9B68-1326346B10D4}" presName="Name13" presStyleLbl="parChTrans1D2" presStyleIdx="4" presStyleCnt="6"/>
      <dgm:spPr/>
      <dgm:t>
        <a:bodyPr/>
        <a:lstStyle/>
        <a:p>
          <a:endParaRPr lang="ru-RU"/>
        </a:p>
      </dgm:t>
    </dgm:pt>
    <dgm:pt modelId="{1F2E0CD7-3AE5-41B3-9E03-778F4601CF60}" type="pres">
      <dgm:prSet presAssocID="{0FA8FCC5-F402-4F63-A7FD-369ED4199682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6778B-C507-4FAB-98A2-142E234D3B75}" type="pres">
      <dgm:prSet presAssocID="{A5124C5E-D2DF-4E09-8E0B-70831180712B}" presName="Name13" presStyleLbl="parChTrans1D2" presStyleIdx="5" presStyleCnt="6"/>
      <dgm:spPr/>
      <dgm:t>
        <a:bodyPr/>
        <a:lstStyle/>
        <a:p>
          <a:endParaRPr lang="ru-RU"/>
        </a:p>
      </dgm:t>
    </dgm:pt>
    <dgm:pt modelId="{7E90D35D-FA7C-4D6A-9DFD-3822CA715F68}" type="pres">
      <dgm:prSet presAssocID="{9F592E85-7CFB-4D3B-8B48-03DCC78AB581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972BB2-E6CE-4B79-AC9F-2FA10C37D20A}" srcId="{EDC94A04-7B11-49CC-B8CF-7B079AFE9F1E}" destId="{7127D179-6F0C-4C29-9C69-212C9B6BA169}" srcOrd="0" destOrd="0" parTransId="{8176F2D9-D006-4682-849F-D060D2E96139}" sibTransId="{0C2671EF-614E-4A5E-BD8B-49C69E2D2174}"/>
    <dgm:cxn modelId="{73999926-E244-4308-8AB0-09DB34602501}" type="presOf" srcId="{97BE75EA-B39B-4301-80A4-FB2602F68A79}" destId="{76EBDC9D-C25F-45A1-9273-777CF38F1CC4}" srcOrd="0" destOrd="2" presId="urn:microsoft.com/office/officeart/2005/8/layout/hierarchy3"/>
    <dgm:cxn modelId="{7FE85265-0D3A-4AC9-870C-67BA26C50229}" type="presOf" srcId="{C2180E37-5028-40BE-8F9A-E7FD0C14D9EA}" destId="{8340153C-1240-4FF4-8829-1D8FBAEC175B}" srcOrd="0" destOrd="0" presId="urn:microsoft.com/office/officeart/2005/8/layout/hierarchy3"/>
    <dgm:cxn modelId="{1EE12135-FA1E-4207-A9F1-AC9E1B36D47F}" type="presOf" srcId="{7127D179-6F0C-4C29-9C69-212C9B6BA169}" destId="{9D4FBBBB-D0DD-42C9-94F0-2BA5C63AEC3E}" srcOrd="0" destOrd="0" presId="urn:microsoft.com/office/officeart/2005/8/layout/hierarchy3"/>
    <dgm:cxn modelId="{4B14B60F-CEB9-4DD9-9D51-28A861B6C0E3}" type="presOf" srcId="{E062E436-2007-4AF2-9653-BA49DFCB2FD7}" destId="{C3E3A88A-8F09-48A6-947E-AE1CB4544B18}" srcOrd="0" destOrd="0" presId="urn:microsoft.com/office/officeart/2005/8/layout/hierarchy3"/>
    <dgm:cxn modelId="{577C1AD4-C026-4DEB-ABBF-210F7F0DE3FC}" type="presOf" srcId="{D43F693F-A72D-4C6D-889B-A2A299341B84}" destId="{76EBDC9D-C25F-45A1-9273-777CF38F1CC4}" srcOrd="0" destOrd="3" presId="urn:microsoft.com/office/officeart/2005/8/layout/hierarchy3"/>
    <dgm:cxn modelId="{58CCB3B3-6963-43A4-BBED-57F9C7626917}" type="presOf" srcId="{2E48441C-5618-4B08-8D92-B945B8CD858A}" destId="{261AD260-5C4B-40A9-AA43-832125403200}" srcOrd="1" destOrd="0" presId="urn:microsoft.com/office/officeart/2005/8/layout/hierarchy3"/>
    <dgm:cxn modelId="{52B02172-6B52-4874-A931-6E2B78ACFE01}" type="presOf" srcId="{9AB59902-0A6E-433E-B510-BD984FC2AF8D}" destId="{953320B4-44A4-459B-9311-ABA1463A27AF}" srcOrd="0" destOrd="0" presId="urn:microsoft.com/office/officeart/2005/8/layout/hierarchy3"/>
    <dgm:cxn modelId="{E1DCE34E-D15B-42F1-BA92-5694B55475B8}" type="presOf" srcId="{5050F623-8EFA-45B4-B0A9-398BCDE1C1C4}" destId="{76EBDC9D-C25F-45A1-9273-777CF38F1CC4}" srcOrd="0" destOrd="4" presId="urn:microsoft.com/office/officeart/2005/8/layout/hierarchy3"/>
    <dgm:cxn modelId="{6A3041C8-DE25-46D8-8744-33DF8EEDD22C}" srcId="{3C8C050C-6240-4DAC-9E1D-A8F011504E5A}" destId="{E062E436-2007-4AF2-9653-BA49DFCB2FD7}" srcOrd="2" destOrd="0" parTransId="{DA6C77B2-C027-4C2A-A070-EC6CD6701BE6}" sibTransId="{FCE6E15D-7C15-4605-8BE9-073A5201B838}"/>
    <dgm:cxn modelId="{F07BF25B-EBC4-40FC-87E6-DBBF007F845B}" type="presOf" srcId="{8176F2D9-D006-4682-849F-D060D2E96139}" destId="{5E90027C-90B3-4DCF-9FDA-6A4CF6E56C31}" srcOrd="0" destOrd="0" presId="urn:microsoft.com/office/officeart/2005/8/layout/hierarchy3"/>
    <dgm:cxn modelId="{27652409-4918-4402-9DE0-4134C9A440AD}" srcId="{3C8C050C-6240-4DAC-9E1D-A8F011504E5A}" destId="{2E48441C-5618-4B08-8D92-B945B8CD858A}" srcOrd="1" destOrd="0" parTransId="{EC121786-9F76-469B-9B62-B76114D4FF58}" sibTransId="{3FFAB942-A127-4A51-AB68-0B5AC7C06DF9}"/>
    <dgm:cxn modelId="{5439D6E2-4373-4DA0-AFC9-6C1E3DC6B0AD}" srcId="{EDC94A04-7B11-49CC-B8CF-7B079AFE9F1E}" destId="{F86CA98D-03B1-46F3-B419-194AC04D46DD}" srcOrd="2" destOrd="0" parTransId="{9AB59902-0A6E-433E-B510-BD984FC2AF8D}" sibTransId="{66EAACD3-1CC5-4D34-8E99-9817A57B9123}"/>
    <dgm:cxn modelId="{EE373D5D-0D19-48BC-A87E-7F09381AEA21}" srcId="{E062E436-2007-4AF2-9653-BA49DFCB2FD7}" destId="{9F592E85-7CFB-4D3B-8B48-03DCC78AB581}" srcOrd="1" destOrd="0" parTransId="{A5124C5E-D2DF-4E09-8E0B-70831180712B}" sibTransId="{6A224541-5D09-4971-9415-D9B3828CA7B4}"/>
    <dgm:cxn modelId="{DEE59450-C943-4E1F-B7A5-776C281DE22F}" srcId="{3C8C050C-6240-4DAC-9E1D-A8F011504E5A}" destId="{EDC94A04-7B11-49CC-B8CF-7B079AFE9F1E}" srcOrd="0" destOrd="0" parTransId="{402CF16E-3284-408E-9F98-B8E573CA5BAE}" sibTransId="{FE523AFB-BFA3-49DF-83DD-118F68875F17}"/>
    <dgm:cxn modelId="{7EFA3B67-9213-4BC5-AAE0-6A40EEC613BB}" type="presOf" srcId="{9F592E85-7CFB-4D3B-8B48-03DCC78AB581}" destId="{7E90D35D-FA7C-4D6A-9DFD-3822CA715F68}" srcOrd="0" destOrd="0" presId="urn:microsoft.com/office/officeart/2005/8/layout/hierarchy3"/>
    <dgm:cxn modelId="{32C1DFAC-0806-428C-829F-C6E225BC4E86}" type="presOf" srcId="{7F9831B5-0ED7-4216-961F-7419AB824934}" destId="{76EBDC9D-C25F-45A1-9273-777CF38F1CC4}" srcOrd="0" destOrd="0" presId="urn:microsoft.com/office/officeart/2005/8/layout/hierarchy3"/>
    <dgm:cxn modelId="{93EE74C6-83E5-4F9A-A2B5-0D816397FE8D}" type="presOf" srcId="{A5124C5E-D2DF-4E09-8E0B-70831180712B}" destId="{4946778B-C507-4FAB-98A2-142E234D3B75}" srcOrd="0" destOrd="0" presId="urn:microsoft.com/office/officeart/2005/8/layout/hierarchy3"/>
    <dgm:cxn modelId="{E2B93058-26AA-41E1-875B-260C38486BF6}" type="presOf" srcId="{0FA8FCC5-F402-4F63-A7FD-369ED4199682}" destId="{1F2E0CD7-3AE5-41B3-9E03-778F4601CF60}" srcOrd="0" destOrd="0" presId="urn:microsoft.com/office/officeart/2005/8/layout/hierarchy3"/>
    <dgm:cxn modelId="{EC894053-6726-49E6-A268-1769A2AE2D0A}" srcId="{7F9831B5-0ED7-4216-961F-7419AB824934}" destId="{97BE75EA-B39B-4301-80A4-FB2602F68A79}" srcOrd="1" destOrd="0" parTransId="{211A6879-28E4-4961-914E-1E23115EAA24}" sibTransId="{56C035F8-1C54-4592-99D0-5CAF98AB4C19}"/>
    <dgm:cxn modelId="{2DBFB6BF-3294-472B-BC72-9EB1F3E57022}" type="presOf" srcId="{3C8C050C-6240-4DAC-9E1D-A8F011504E5A}" destId="{44DEF996-D623-42EB-9378-1EB2ABB6D64E}" srcOrd="0" destOrd="0" presId="urn:microsoft.com/office/officeart/2005/8/layout/hierarchy3"/>
    <dgm:cxn modelId="{0D05B6FB-DCCF-412D-A598-C88C6E723373}" srcId="{7F9831B5-0ED7-4216-961F-7419AB824934}" destId="{E2135806-CF65-4BA3-BB4E-F89D644F3961}" srcOrd="0" destOrd="0" parTransId="{A4E41CF1-C22D-496F-AF0E-8912C7D2745B}" sibTransId="{83F6C12B-76CF-4742-9E92-708CD0F0CA1F}"/>
    <dgm:cxn modelId="{4240BF92-945C-4B65-830F-42ACACC73F09}" srcId="{7F9831B5-0ED7-4216-961F-7419AB824934}" destId="{5050F623-8EFA-45B4-B0A9-398BCDE1C1C4}" srcOrd="3" destOrd="0" parTransId="{356A29AB-8116-4DDE-9363-B0CCA57D6794}" sibTransId="{6F5611BA-16EE-47FC-9987-64D4ABF65650}"/>
    <dgm:cxn modelId="{72997533-8945-468B-B297-69490D03BED2}" srcId="{7F9831B5-0ED7-4216-961F-7419AB824934}" destId="{4389FF30-7D8A-4DEC-BB17-69AC63EE89D1}" srcOrd="4" destOrd="0" parTransId="{9E5F9A33-3B19-4AF3-BA56-D66D818E29A8}" sibTransId="{B90C0460-870D-4BF3-8DC2-52B6C6A4054D}"/>
    <dgm:cxn modelId="{30160EB7-9DA4-49F8-88D0-1605E438E24B}" type="presOf" srcId="{E2135806-CF65-4BA3-BB4E-F89D644F3961}" destId="{76EBDC9D-C25F-45A1-9273-777CF38F1CC4}" srcOrd="0" destOrd="1" presId="urn:microsoft.com/office/officeart/2005/8/layout/hierarchy3"/>
    <dgm:cxn modelId="{9BA0A66B-C4BD-45AB-8916-0168025E8900}" type="presOf" srcId="{F86CA98D-03B1-46F3-B419-194AC04D46DD}" destId="{D5A92784-432E-4976-96C5-54D5641AC8E8}" srcOrd="0" destOrd="0" presId="urn:microsoft.com/office/officeart/2005/8/layout/hierarchy3"/>
    <dgm:cxn modelId="{30ACCC87-A2D3-432D-B125-A345D1B64391}" srcId="{7F9831B5-0ED7-4216-961F-7419AB824934}" destId="{D43F693F-A72D-4C6D-889B-A2A299341B84}" srcOrd="2" destOrd="0" parTransId="{BACACD63-B9BD-492D-AEE5-24CA7063CEC1}" sibTransId="{28D3B82E-7794-4B13-8670-6546CC35DF38}"/>
    <dgm:cxn modelId="{28318DDF-12F4-4458-93E1-4BCD9B08E86A}" srcId="{EDC94A04-7B11-49CC-B8CF-7B079AFE9F1E}" destId="{45083DDB-1BD3-40AD-8CE8-BD3B011772EA}" srcOrd="1" destOrd="0" parTransId="{C2180E37-5028-40BE-8F9A-E7FD0C14D9EA}" sibTransId="{FBFD41AF-7E91-4AC5-BDFE-75347F843450}"/>
    <dgm:cxn modelId="{DBA16691-2531-496C-A5F3-B93BF23510F4}" type="presOf" srcId="{2E48441C-5618-4B08-8D92-B945B8CD858A}" destId="{726FC8C4-29C9-4384-BE67-D3297DC90F4C}" srcOrd="0" destOrd="0" presId="urn:microsoft.com/office/officeart/2005/8/layout/hierarchy3"/>
    <dgm:cxn modelId="{B0F3D11D-39C7-47F3-B550-31D8FC4B4613}" type="presOf" srcId="{EDC94A04-7B11-49CC-B8CF-7B079AFE9F1E}" destId="{FAB09FA4-64D2-4D3F-8549-B1C92E9C747E}" srcOrd="1" destOrd="0" presId="urn:microsoft.com/office/officeart/2005/8/layout/hierarchy3"/>
    <dgm:cxn modelId="{6142705E-32AF-4D99-94A2-E552D864615E}" type="presOf" srcId="{45083DDB-1BD3-40AD-8CE8-BD3B011772EA}" destId="{DCD422B2-AC60-4B71-8E12-B365E11BA004}" srcOrd="0" destOrd="0" presId="urn:microsoft.com/office/officeart/2005/8/layout/hierarchy3"/>
    <dgm:cxn modelId="{1756866A-59C1-48E3-B7B9-D826C62A8F4E}" type="presOf" srcId="{EDC94A04-7B11-49CC-B8CF-7B079AFE9F1E}" destId="{49E12FF8-180C-4A0E-822F-E295F3EEDC36}" srcOrd="0" destOrd="0" presId="urn:microsoft.com/office/officeart/2005/8/layout/hierarchy3"/>
    <dgm:cxn modelId="{C868C54F-104B-4216-9430-AE1C8437347A}" type="presOf" srcId="{ECF7D562-EDF6-465F-9B68-1326346B10D4}" destId="{F9FDA083-675F-4E29-8401-CF624FADC098}" srcOrd="0" destOrd="0" presId="urn:microsoft.com/office/officeart/2005/8/layout/hierarchy3"/>
    <dgm:cxn modelId="{9C915BA7-1982-4650-91DD-BFD492454E34}" type="presOf" srcId="{E062E436-2007-4AF2-9653-BA49DFCB2FD7}" destId="{51984FE0-E9B6-43FF-8E12-9F13D688C05C}" srcOrd="1" destOrd="0" presId="urn:microsoft.com/office/officeart/2005/8/layout/hierarchy3"/>
    <dgm:cxn modelId="{BB5A947F-77CB-4BC4-9208-D5E5278F8409}" srcId="{E062E436-2007-4AF2-9653-BA49DFCB2FD7}" destId="{0FA8FCC5-F402-4F63-A7FD-369ED4199682}" srcOrd="0" destOrd="0" parTransId="{ECF7D562-EDF6-465F-9B68-1326346B10D4}" sibTransId="{4814B42C-2176-4DEC-BDAA-06896DADE798}"/>
    <dgm:cxn modelId="{9904C4E5-A08B-4C46-BD5E-E7A376D31981}" srcId="{2E48441C-5618-4B08-8D92-B945B8CD858A}" destId="{7F9831B5-0ED7-4216-961F-7419AB824934}" srcOrd="0" destOrd="0" parTransId="{2944706B-9FFC-4046-9F27-6854C2529F49}" sibTransId="{5774074B-3808-421F-B2B7-5925D0CDE844}"/>
    <dgm:cxn modelId="{518A7EE3-BB55-4164-A87E-98D415D5A419}" type="presOf" srcId="{4389FF30-7D8A-4DEC-BB17-69AC63EE89D1}" destId="{76EBDC9D-C25F-45A1-9273-777CF38F1CC4}" srcOrd="0" destOrd="5" presId="urn:microsoft.com/office/officeart/2005/8/layout/hierarchy3"/>
    <dgm:cxn modelId="{DA9EA9EB-8B51-4A1B-98DA-55C5E054415D}" type="presOf" srcId="{2944706B-9FFC-4046-9F27-6854C2529F49}" destId="{15F58C2A-82F0-4435-8CBA-F19DC451CA16}" srcOrd="0" destOrd="0" presId="urn:microsoft.com/office/officeart/2005/8/layout/hierarchy3"/>
    <dgm:cxn modelId="{3F660F0E-685C-4B13-9965-A3192E0C764A}" type="presParOf" srcId="{44DEF996-D623-42EB-9378-1EB2ABB6D64E}" destId="{659832B5-7C2F-40B0-BC8D-24C655633C1C}" srcOrd="0" destOrd="0" presId="urn:microsoft.com/office/officeart/2005/8/layout/hierarchy3"/>
    <dgm:cxn modelId="{E5E38D3F-D9A9-4139-B8A9-1FEF6B96722C}" type="presParOf" srcId="{659832B5-7C2F-40B0-BC8D-24C655633C1C}" destId="{41681E33-08C4-4659-A389-7919B2B3691B}" srcOrd="0" destOrd="0" presId="urn:microsoft.com/office/officeart/2005/8/layout/hierarchy3"/>
    <dgm:cxn modelId="{BC0F1AC4-3F1A-4AAE-9DAC-501A9DFAB09C}" type="presParOf" srcId="{41681E33-08C4-4659-A389-7919B2B3691B}" destId="{49E12FF8-180C-4A0E-822F-E295F3EEDC36}" srcOrd="0" destOrd="0" presId="urn:microsoft.com/office/officeart/2005/8/layout/hierarchy3"/>
    <dgm:cxn modelId="{72DDED62-FD1C-4C6F-A964-29CF061A9EC2}" type="presParOf" srcId="{41681E33-08C4-4659-A389-7919B2B3691B}" destId="{FAB09FA4-64D2-4D3F-8549-B1C92E9C747E}" srcOrd="1" destOrd="0" presId="urn:microsoft.com/office/officeart/2005/8/layout/hierarchy3"/>
    <dgm:cxn modelId="{F4473105-FD7F-4370-AAE4-44EDE96D3D65}" type="presParOf" srcId="{659832B5-7C2F-40B0-BC8D-24C655633C1C}" destId="{32BA2A1C-FF22-48C6-BED5-350BA0725CE0}" srcOrd="1" destOrd="0" presId="urn:microsoft.com/office/officeart/2005/8/layout/hierarchy3"/>
    <dgm:cxn modelId="{8FC4EBBC-0CE0-47F0-B77D-EE2B380929DC}" type="presParOf" srcId="{32BA2A1C-FF22-48C6-BED5-350BA0725CE0}" destId="{5E90027C-90B3-4DCF-9FDA-6A4CF6E56C31}" srcOrd="0" destOrd="0" presId="urn:microsoft.com/office/officeart/2005/8/layout/hierarchy3"/>
    <dgm:cxn modelId="{7E4C72FB-70CF-4488-B684-3B232262FE45}" type="presParOf" srcId="{32BA2A1C-FF22-48C6-BED5-350BA0725CE0}" destId="{9D4FBBBB-D0DD-42C9-94F0-2BA5C63AEC3E}" srcOrd="1" destOrd="0" presId="urn:microsoft.com/office/officeart/2005/8/layout/hierarchy3"/>
    <dgm:cxn modelId="{0CF21530-F2BF-47B9-8BD8-E3B8E485EA82}" type="presParOf" srcId="{32BA2A1C-FF22-48C6-BED5-350BA0725CE0}" destId="{8340153C-1240-4FF4-8829-1D8FBAEC175B}" srcOrd="2" destOrd="0" presId="urn:microsoft.com/office/officeart/2005/8/layout/hierarchy3"/>
    <dgm:cxn modelId="{39A56015-E23E-41D8-B9CD-7AB3BF02F8D0}" type="presParOf" srcId="{32BA2A1C-FF22-48C6-BED5-350BA0725CE0}" destId="{DCD422B2-AC60-4B71-8E12-B365E11BA004}" srcOrd="3" destOrd="0" presId="urn:microsoft.com/office/officeart/2005/8/layout/hierarchy3"/>
    <dgm:cxn modelId="{D66606C3-EF41-4505-B2D2-206E3449C780}" type="presParOf" srcId="{32BA2A1C-FF22-48C6-BED5-350BA0725CE0}" destId="{953320B4-44A4-459B-9311-ABA1463A27AF}" srcOrd="4" destOrd="0" presId="urn:microsoft.com/office/officeart/2005/8/layout/hierarchy3"/>
    <dgm:cxn modelId="{26C030BB-46BC-4546-B698-4BCD880834EB}" type="presParOf" srcId="{32BA2A1C-FF22-48C6-BED5-350BA0725CE0}" destId="{D5A92784-432E-4976-96C5-54D5641AC8E8}" srcOrd="5" destOrd="0" presId="urn:microsoft.com/office/officeart/2005/8/layout/hierarchy3"/>
    <dgm:cxn modelId="{AA514AD8-9F47-4CE4-8E79-530632618E02}" type="presParOf" srcId="{44DEF996-D623-42EB-9378-1EB2ABB6D64E}" destId="{998E178B-6679-482B-9335-8852C1C409C6}" srcOrd="1" destOrd="0" presId="urn:microsoft.com/office/officeart/2005/8/layout/hierarchy3"/>
    <dgm:cxn modelId="{4E9176E7-9DE1-48D9-9166-A0FD7B6A6B2B}" type="presParOf" srcId="{998E178B-6679-482B-9335-8852C1C409C6}" destId="{90D742AD-29AC-42BA-A1F5-3EEE7A5CC2D8}" srcOrd="0" destOrd="0" presId="urn:microsoft.com/office/officeart/2005/8/layout/hierarchy3"/>
    <dgm:cxn modelId="{CA94D6CE-42A8-4B91-8AA9-19609EE11AB5}" type="presParOf" srcId="{90D742AD-29AC-42BA-A1F5-3EEE7A5CC2D8}" destId="{726FC8C4-29C9-4384-BE67-D3297DC90F4C}" srcOrd="0" destOrd="0" presId="urn:microsoft.com/office/officeart/2005/8/layout/hierarchy3"/>
    <dgm:cxn modelId="{B1A12D67-35BA-4B08-BDC2-49BA40C8494A}" type="presParOf" srcId="{90D742AD-29AC-42BA-A1F5-3EEE7A5CC2D8}" destId="{261AD260-5C4B-40A9-AA43-832125403200}" srcOrd="1" destOrd="0" presId="urn:microsoft.com/office/officeart/2005/8/layout/hierarchy3"/>
    <dgm:cxn modelId="{B444CC48-6508-47DE-95FE-C7EABA25D1D5}" type="presParOf" srcId="{998E178B-6679-482B-9335-8852C1C409C6}" destId="{8FAE4919-9215-412A-B460-FD8BEC6F8590}" srcOrd="1" destOrd="0" presId="urn:microsoft.com/office/officeart/2005/8/layout/hierarchy3"/>
    <dgm:cxn modelId="{79079B99-1D5E-48E1-B9B2-CD805DE07F59}" type="presParOf" srcId="{8FAE4919-9215-412A-B460-FD8BEC6F8590}" destId="{15F58C2A-82F0-4435-8CBA-F19DC451CA16}" srcOrd="0" destOrd="0" presId="urn:microsoft.com/office/officeart/2005/8/layout/hierarchy3"/>
    <dgm:cxn modelId="{0A761B11-E479-4476-B4C0-1FDA0C960826}" type="presParOf" srcId="{8FAE4919-9215-412A-B460-FD8BEC6F8590}" destId="{76EBDC9D-C25F-45A1-9273-777CF38F1CC4}" srcOrd="1" destOrd="0" presId="urn:microsoft.com/office/officeart/2005/8/layout/hierarchy3"/>
    <dgm:cxn modelId="{C0556D43-C9B3-47A8-9942-4324FC6AB16F}" type="presParOf" srcId="{44DEF996-D623-42EB-9378-1EB2ABB6D64E}" destId="{8194C876-A7FB-4CFA-9E5C-AA6FB29BA5CB}" srcOrd="2" destOrd="0" presId="urn:microsoft.com/office/officeart/2005/8/layout/hierarchy3"/>
    <dgm:cxn modelId="{CD017F1C-2BA8-464F-A10E-CC6974900070}" type="presParOf" srcId="{8194C876-A7FB-4CFA-9E5C-AA6FB29BA5CB}" destId="{43A37518-D691-413A-8B34-DF9765E9F9A0}" srcOrd="0" destOrd="0" presId="urn:microsoft.com/office/officeart/2005/8/layout/hierarchy3"/>
    <dgm:cxn modelId="{38E84B93-C991-4C84-BC2C-9E150E7BA205}" type="presParOf" srcId="{43A37518-D691-413A-8B34-DF9765E9F9A0}" destId="{C3E3A88A-8F09-48A6-947E-AE1CB4544B18}" srcOrd="0" destOrd="0" presId="urn:microsoft.com/office/officeart/2005/8/layout/hierarchy3"/>
    <dgm:cxn modelId="{1AE03C3E-3345-40D3-877B-E45C568ADDBA}" type="presParOf" srcId="{43A37518-D691-413A-8B34-DF9765E9F9A0}" destId="{51984FE0-E9B6-43FF-8E12-9F13D688C05C}" srcOrd="1" destOrd="0" presId="urn:microsoft.com/office/officeart/2005/8/layout/hierarchy3"/>
    <dgm:cxn modelId="{7A6C79E9-EFE0-4BE8-AC12-58E00EA8E38B}" type="presParOf" srcId="{8194C876-A7FB-4CFA-9E5C-AA6FB29BA5CB}" destId="{7C38040E-3F4D-4010-8BFB-B29BA17D292F}" srcOrd="1" destOrd="0" presId="urn:microsoft.com/office/officeart/2005/8/layout/hierarchy3"/>
    <dgm:cxn modelId="{0979BA4B-8A9B-49B9-997F-FA348F3B927C}" type="presParOf" srcId="{7C38040E-3F4D-4010-8BFB-B29BA17D292F}" destId="{F9FDA083-675F-4E29-8401-CF624FADC098}" srcOrd="0" destOrd="0" presId="urn:microsoft.com/office/officeart/2005/8/layout/hierarchy3"/>
    <dgm:cxn modelId="{18749C36-87F1-4CEC-989F-4977EE5C67CF}" type="presParOf" srcId="{7C38040E-3F4D-4010-8BFB-B29BA17D292F}" destId="{1F2E0CD7-3AE5-41B3-9E03-778F4601CF60}" srcOrd="1" destOrd="0" presId="urn:microsoft.com/office/officeart/2005/8/layout/hierarchy3"/>
    <dgm:cxn modelId="{EE262CA1-75F6-43DF-ABA6-892CE3E1DF09}" type="presParOf" srcId="{7C38040E-3F4D-4010-8BFB-B29BA17D292F}" destId="{4946778B-C507-4FAB-98A2-142E234D3B75}" srcOrd="2" destOrd="0" presId="urn:microsoft.com/office/officeart/2005/8/layout/hierarchy3"/>
    <dgm:cxn modelId="{D233DFFC-4023-4667-8352-B831F00F206F}" type="presParOf" srcId="{7C38040E-3F4D-4010-8BFB-B29BA17D292F}" destId="{7E90D35D-FA7C-4D6A-9DFD-3822CA715F6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E64A2ED-1E21-4AE7-AE0B-ED5F2DE46C0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54928F-64C9-472B-83C9-4FC9096C6EA1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«</a:t>
          </a:r>
          <a:r>
            <a:rPr lang="ru-RU" sz="17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Кожевниковская</a:t>
          </a:r>
          <a:r>
            <a:rPr lang="ru-RU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межрайонная централизованная клубная система (районный центр культуры и досуга, сельские дома культуры 23</a:t>
          </a:r>
          <a:r>
            <a:rPr lang="ru-RU" sz="1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700" b="1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03A575-8239-471C-99CA-84E13CA8B829}" type="parTrans" cxnId="{CCF317FA-AAA5-42E5-9B0A-5D92850FD669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6955BF-52D8-4CC6-B2DE-D2FB5A35E9E4}" type="sibTrans" cxnId="{CCF317FA-AAA5-42E5-9B0A-5D92850FD669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52873F-A634-4A26-B5E8-664A7632237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700" b="1" dirty="0" smtClean="0">
              <a:latin typeface="Arial" panose="020B0604020202020204" pitchFamily="34" charset="0"/>
              <a:cs typeface="Arial" panose="020B0604020202020204" pitchFamily="34" charset="0"/>
            </a:rPr>
            <a:t>Спортивно-оздоровительный центр «Колос»</a:t>
          </a:r>
          <a:endParaRPr lang="ru-RU" sz="1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663E40-3462-44ED-83AC-111BAB7DFD4D}" type="parTrans" cxnId="{C4892223-12EB-49EC-B567-2A148964025A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6A7B9B-313B-4CBA-90C9-D3F5EECA4694}" type="sibTrans" cxnId="{C4892223-12EB-49EC-B567-2A148964025A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75A02B-3CF6-44A1-8C39-0402F502568D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700" b="1" dirty="0" err="1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Межпоселенческая</a:t>
          </a:r>
          <a:r>
            <a:rPr lang="ru-RU" sz="1700" b="1" dirty="0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 централизованная библиотечная система </a:t>
          </a:r>
          <a:r>
            <a:rPr lang="ru-RU" sz="1700" b="1" dirty="0" err="1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700" b="1" dirty="0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 района» (районная библиотека  в                 селе </a:t>
          </a:r>
          <a:r>
            <a:rPr lang="ru-RU" sz="1700" b="1" dirty="0" err="1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Кожевниково</a:t>
          </a:r>
          <a:r>
            <a:rPr lang="ru-RU" sz="1700" b="1" dirty="0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 и 20 филиалов в селах района)</a:t>
          </a:r>
          <a:endParaRPr lang="ru-RU" sz="1700" b="1" dirty="0">
            <a:solidFill>
              <a:srgbClr val="002B8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4B0A99-9034-4038-8956-25BBF7CED379}" type="parTrans" cxnId="{91F35443-9030-437E-A8A2-31CC705AB289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FC7989-BD54-4809-9164-4D8300AFD8A9}" type="sibTrans" cxnId="{91F35443-9030-437E-A8A2-31CC705AB289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7E471-5563-4686-8E93-C35C3C5A00A4}" type="asst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Отдел по культуре, спорту, молодежной политике и связям с общественностью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5BD5CF-DA78-4728-96A0-38C99E36B7F5}" type="sibTrans" cxnId="{0AC410C2-F707-4FE3-B942-A9C7ECDD7D2C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30125B-72FA-4082-B587-257B574B9DBA}" type="parTrans" cxnId="{0AC410C2-F707-4FE3-B942-A9C7ECDD7D2C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568B0D-A8A0-4C7D-A970-9C1C8D782BE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err="1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Кожевниковская</a:t>
          </a:r>
          <a:r>
            <a:rPr lang="ru-RU" sz="1800" b="1" dirty="0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 школа искусств</a:t>
          </a:r>
          <a:endParaRPr lang="ru-RU" sz="1800" b="1" dirty="0">
            <a:solidFill>
              <a:srgbClr val="002B8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75FD12-F2D1-4608-A674-EEDF00251EF8}" type="sibTrans" cxnId="{B6C28858-F6A0-430E-A2DC-C7EECD764143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1597FB-53DE-452A-94D9-5CE748A3E46B}" type="parTrans" cxnId="{B6C28858-F6A0-430E-A2DC-C7EECD764143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4EDE29-931B-49BD-B03E-DEF046A5C260}" type="pres">
      <dgm:prSet presAssocID="{1E64A2ED-1E21-4AE7-AE0B-ED5F2DE46C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33D966F-2017-4B8A-9022-89A27AC51889}" type="pres">
      <dgm:prSet presAssocID="{5FC7E471-5563-4686-8E93-C35C3C5A00A4}" presName="hierRoot1" presStyleCnt="0">
        <dgm:presLayoutVars>
          <dgm:hierBranch val="init"/>
        </dgm:presLayoutVars>
      </dgm:prSet>
      <dgm:spPr/>
    </dgm:pt>
    <dgm:pt modelId="{87B849DE-E0E3-423F-B818-7564FCF969A9}" type="pres">
      <dgm:prSet presAssocID="{5FC7E471-5563-4686-8E93-C35C3C5A00A4}" presName="rootComposite1" presStyleCnt="0"/>
      <dgm:spPr/>
    </dgm:pt>
    <dgm:pt modelId="{941E090B-6EC9-4C5E-B32D-26AE37DF70DB}" type="pres">
      <dgm:prSet presAssocID="{5FC7E471-5563-4686-8E93-C35C3C5A00A4}" presName="rootText1" presStyleLbl="node0" presStyleIdx="0" presStyleCnt="1" custScaleX="93513" custScaleY="169373" custLinFactNeighborX="-524" custLinFactNeighborY="-842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2D8329-942C-4AFE-B2AB-DC20889022C1}" type="pres">
      <dgm:prSet presAssocID="{5FC7E471-5563-4686-8E93-C35C3C5A00A4}" presName="rootConnector1" presStyleLbl="asst0" presStyleIdx="0" presStyleCnt="0"/>
      <dgm:spPr/>
      <dgm:t>
        <a:bodyPr/>
        <a:lstStyle/>
        <a:p>
          <a:endParaRPr lang="ru-RU"/>
        </a:p>
      </dgm:t>
    </dgm:pt>
    <dgm:pt modelId="{683BF4D4-6ECA-406A-8A2B-09801C49D3FE}" type="pres">
      <dgm:prSet presAssocID="{5FC7E471-5563-4686-8E93-C35C3C5A00A4}" presName="hierChild2" presStyleCnt="0"/>
      <dgm:spPr/>
    </dgm:pt>
    <dgm:pt modelId="{63EED4A6-F8CC-4C9D-82AD-943205D79FD3}" type="pres">
      <dgm:prSet presAssocID="{7D03A575-8239-471C-99CA-84E13CA8B829}" presName="Name64" presStyleLbl="parChTrans1D2" presStyleIdx="0" presStyleCnt="4"/>
      <dgm:spPr/>
      <dgm:t>
        <a:bodyPr/>
        <a:lstStyle/>
        <a:p>
          <a:endParaRPr lang="ru-RU"/>
        </a:p>
      </dgm:t>
    </dgm:pt>
    <dgm:pt modelId="{412A31E2-89DB-4F03-942A-E011A379E8C6}" type="pres">
      <dgm:prSet presAssocID="{3654928F-64C9-472B-83C9-4FC9096C6EA1}" presName="hierRoot2" presStyleCnt="0">
        <dgm:presLayoutVars>
          <dgm:hierBranch val="init"/>
        </dgm:presLayoutVars>
      </dgm:prSet>
      <dgm:spPr/>
    </dgm:pt>
    <dgm:pt modelId="{848D1B42-EC2D-4021-B2CF-AEA6354FDBBB}" type="pres">
      <dgm:prSet presAssocID="{3654928F-64C9-472B-83C9-4FC9096C6EA1}" presName="rootComposite" presStyleCnt="0"/>
      <dgm:spPr/>
    </dgm:pt>
    <dgm:pt modelId="{CACF0B55-E25B-4119-8441-A155B357EE4D}" type="pres">
      <dgm:prSet presAssocID="{3654928F-64C9-472B-83C9-4FC9096C6EA1}" presName="rootText" presStyleLbl="node2" presStyleIdx="0" presStyleCnt="4" custScaleX="148286" custScaleY="128783" custLinFactNeighborX="112" custLinFactNeighborY="707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A29605-31F8-4746-A423-FEF29D34ABF5}" type="pres">
      <dgm:prSet presAssocID="{3654928F-64C9-472B-83C9-4FC9096C6EA1}" presName="rootConnector" presStyleLbl="node2" presStyleIdx="0" presStyleCnt="4"/>
      <dgm:spPr/>
      <dgm:t>
        <a:bodyPr/>
        <a:lstStyle/>
        <a:p>
          <a:endParaRPr lang="ru-RU"/>
        </a:p>
      </dgm:t>
    </dgm:pt>
    <dgm:pt modelId="{6CF3EEC7-47EB-4158-8544-D16D27C9B749}" type="pres">
      <dgm:prSet presAssocID="{3654928F-64C9-472B-83C9-4FC9096C6EA1}" presName="hierChild4" presStyleCnt="0"/>
      <dgm:spPr/>
    </dgm:pt>
    <dgm:pt modelId="{C7BC96C1-508E-4F2D-A6E1-3BC096369D3D}" type="pres">
      <dgm:prSet presAssocID="{3654928F-64C9-472B-83C9-4FC9096C6EA1}" presName="hierChild5" presStyleCnt="0"/>
      <dgm:spPr/>
    </dgm:pt>
    <dgm:pt modelId="{14443165-6951-4961-B15B-8F70D340225D}" type="pres">
      <dgm:prSet presAssocID="{F84B0A99-9034-4038-8956-25BBF7CED379}" presName="Name64" presStyleLbl="parChTrans1D2" presStyleIdx="1" presStyleCnt="4"/>
      <dgm:spPr/>
      <dgm:t>
        <a:bodyPr/>
        <a:lstStyle/>
        <a:p>
          <a:endParaRPr lang="ru-RU"/>
        </a:p>
      </dgm:t>
    </dgm:pt>
    <dgm:pt modelId="{8C9030EB-9651-48C9-B3B4-7F1A1A05FDE7}" type="pres">
      <dgm:prSet presAssocID="{4975A02B-3CF6-44A1-8C39-0402F502568D}" presName="hierRoot2" presStyleCnt="0">
        <dgm:presLayoutVars>
          <dgm:hierBranch val="init"/>
        </dgm:presLayoutVars>
      </dgm:prSet>
      <dgm:spPr/>
    </dgm:pt>
    <dgm:pt modelId="{A0F1276B-5F03-4793-B7A1-F6247FCB136A}" type="pres">
      <dgm:prSet presAssocID="{4975A02B-3CF6-44A1-8C39-0402F502568D}" presName="rootComposite" presStyleCnt="0"/>
      <dgm:spPr/>
    </dgm:pt>
    <dgm:pt modelId="{4792E326-E1C6-441C-B915-6CB0A0F44979}" type="pres">
      <dgm:prSet presAssocID="{4975A02B-3CF6-44A1-8C39-0402F502568D}" presName="rootText" presStyleLbl="node2" presStyleIdx="1" presStyleCnt="4" custScaleX="145892" custScaleY="155005" custLinFactNeighborX="1814" custLinFactNeighborY="57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A70F14-A69E-4106-8F84-7658E6F57CB3}" type="pres">
      <dgm:prSet presAssocID="{4975A02B-3CF6-44A1-8C39-0402F502568D}" presName="rootConnector" presStyleLbl="node2" presStyleIdx="1" presStyleCnt="4"/>
      <dgm:spPr/>
      <dgm:t>
        <a:bodyPr/>
        <a:lstStyle/>
        <a:p>
          <a:endParaRPr lang="ru-RU"/>
        </a:p>
      </dgm:t>
    </dgm:pt>
    <dgm:pt modelId="{52297607-FB3C-4151-9F84-E51FF586003C}" type="pres">
      <dgm:prSet presAssocID="{4975A02B-3CF6-44A1-8C39-0402F502568D}" presName="hierChild4" presStyleCnt="0"/>
      <dgm:spPr/>
    </dgm:pt>
    <dgm:pt modelId="{79081318-7212-4FD3-AED2-E471B51F8383}" type="pres">
      <dgm:prSet presAssocID="{4975A02B-3CF6-44A1-8C39-0402F502568D}" presName="hierChild5" presStyleCnt="0"/>
      <dgm:spPr/>
    </dgm:pt>
    <dgm:pt modelId="{033C3BEA-15C7-4D38-B137-CA6F398686C8}" type="pres">
      <dgm:prSet presAssocID="{8C1597FB-53DE-452A-94D9-5CE748A3E46B}" presName="Name64" presStyleLbl="parChTrans1D2" presStyleIdx="2" presStyleCnt="4"/>
      <dgm:spPr/>
      <dgm:t>
        <a:bodyPr/>
        <a:lstStyle/>
        <a:p>
          <a:endParaRPr lang="ru-RU"/>
        </a:p>
      </dgm:t>
    </dgm:pt>
    <dgm:pt modelId="{3F6FD0AD-9F7C-42B1-94C6-D2F8021B9DD8}" type="pres">
      <dgm:prSet presAssocID="{BD568B0D-A8A0-4C7D-A970-9C1C8D782BE6}" presName="hierRoot2" presStyleCnt="0">
        <dgm:presLayoutVars>
          <dgm:hierBranch val="init"/>
        </dgm:presLayoutVars>
      </dgm:prSet>
      <dgm:spPr/>
    </dgm:pt>
    <dgm:pt modelId="{DE3D483C-ABAB-4EA0-8B31-660299896E2A}" type="pres">
      <dgm:prSet presAssocID="{BD568B0D-A8A0-4C7D-A970-9C1C8D782BE6}" presName="rootComposite" presStyleCnt="0"/>
      <dgm:spPr/>
    </dgm:pt>
    <dgm:pt modelId="{1979AE33-BE7B-47E6-84AD-2C57615D131C}" type="pres">
      <dgm:prSet presAssocID="{BD568B0D-A8A0-4C7D-A970-9C1C8D782BE6}" presName="rootText" presStyleLbl="node2" presStyleIdx="2" presStyleCnt="4" custScaleX="143637" custLinFactNeighborX="3886" custLinFactNeighborY="35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B9B259-BBB6-4EF8-9EB5-D340F7D88188}" type="pres">
      <dgm:prSet presAssocID="{BD568B0D-A8A0-4C7D-A970-9C1C8D782BE6}" presName="rootConnector" presStyleLbl="node2" presStyleIdx="2" presStyleCnt="4"/>
      <dgm:spPr/>
      <dgm:t>
        <a:bodyPr/>
        <a:lstStyle/>
        <a:p>
          <a:endParaRPr lang="ru-RU"/>
        </a:p>
      </dgm:t>
    </dgm:pt>
    <dgm:pt modelId="{9D3A3610-712E-49CB-A312-C9A44D5909DA}" type="pres">
      <dgm:prSet presAssocID="{BD568B0D-A8A0-4C7D-A970-9C1C8D782BE6}" presName="hierChild4" presStyleCnt="0"/>
      <dgm:spPr/>
    </dgm:pt>
    <dgm:pt modelId="{0B9F2A0F-D112-4906-9D04-46FD029C01A1}" type="pres">
      <dgm:prSet presAssocID="{BD568B0D-A8A0-4C7D-A970-9C1C8D782BE6}" presName="hierChild5" presStyleCnt="0"/>
      <dgm:spPr/>
    </dgm:pt>
    <dgm:pt modelId="{FEF25A1B-0842-41A0-A5F6-248BED386038}" type="pres">
      <dgm:prSet presAssocID="{3E663E40-3462-44ED-83AC-111BAB7DFD4D}" presName="Name64" presStyleLbl="parChTrans1D2" presStyleIdx="3" presStyleCnt="4"/>
      <dgm:spPr/>
      <dgm:t>
        <a:bodyPr/>
        <a:lstStyle/>
        <a:p>
          <a:endParaRPr lang="ru-RU"/>
        </a:p>
      </dgm:t>
    </dgm:pt>
    <dgm:pt modelId="{1075F4A6-878E-4983-9759-E19859EBF355}" type="pres">
      <dgm:prSet presAssocID="{FC52873F-A634-4A26-B5E8-664A76322376}" presName="hierRoot2" presStyleCnt="0">
        <dgm:presLayoutVars>
          <dgm:hierBranch val="init"/>
        </dgm:presLayoutVars>
      </dgm:prSet>
      <dgm:spPr/>
    </dgm:pt>
    <dgm:pt modelId="{36A6DF9F-97FA-4635-9BA7-375D7A28032F}" type="pres">
      <dgm:prSet presAssocID="{FC52873F-A634-4A26-B5E8-664A76322376}" presName="rootComposite" presStyleCnt="0"/>
      <dgm:spPr/>
    </dgm:pt>
    <dgm:pt modelId="{3BC30606-04DB-4ABF-A589-C39DD3CB9148}" type="pres">
      <dgm:prSet presAssocID="{FC52873F-A634-4A26-B5E8-664A76322376}" presName="rootText" presStyleLbl="node2" presStyleIdx="3" presStyleCnt="4" custScaleX="143451" custScaleY="60975" custLinFactNeighborX="4370" custLinFactNeighborY="237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66FB29-A92D-454F-A48C-A03D9719FCCC}" type="pres">
      <dgm:prSet presAssocID="{FC52873F-A634-4A26-B5E8-664A76322376}" presName="rootConnector" presStyleLbl="node2" presStyleIdx="3" presStyleCnt="4"/>
      <dgm:spPr/>
      <dgm:t>
        <a:bodyPr/>
        <a:lstStyle/>
        <a:p>
          <a:endParaRPr lang="ru-RU"/>
        </a:p>
      </dgm:t>
    </dgm:pt>
    <dgm:pt modelId="{3D7D7F58-28DE-4E59-9063-AAF438EE3806}" type="pres">
      <dgm:prSet presAssocID="{FC52873F-A634-4A26-B5E8-664A76322376}" presName="hierChild4" presStyleCnt="0"/>
      <dgm:spPr/>
    </dgm:pt>
    <dgm:pt modelId="{107BFD7A-79BE-42B1-A400-FB4372BEE7D5}" type="pres">
      <dgm:prSet presAssocID="{FC52873F-A634-4A26-B5E8-664A76322376}" presName="hierChild5" presStyleCnt="0"/>
      <dgm:spPr/>
    </dgm:pt>
    <dgm:pt modelId="{A8885545-373A-4262-882A-90F36F443C92}" type="pres">
      <dgm:prSet presAssocID="{5FC7E471-5563-4686-8E93-C35C3C5A00A4}" presName="hierChild3" presStyleCnt="0"/>
      <dgm:spPr/>
    </dgm:pt>
  </dgm:ptLst>
  <dgm:cxnLst>
    <dgm:cxn modelId="{9BE0C02E-A576-4BDB-892B-CAB8065E080E}" type="presOf" srcId="{8C1597FB-53DE-452A-94D9-5CE748A3E46B}" destId="{033C3BEA-15C7-4D38-B137-CA6F398686C8}" srcOrd="0" destOrd="0" presId="urn:microsoft.com/office/officeart/2009/3/layout/HorizontalOrganizationChart"/>
    <dgm:cxn modelId="{F4F7E149-B950-4D10-BB94-624A09015625}" type="presOf" srcId="{4975A02B-3CF6-44A1-8C39-0402F502568D}" destId="{4792E326-E1C6-441C-B915-6CB0A0F44979}" srcOrd="0" destOrd="0" presId="urn:microsoft.com/office/officeart/2009/3/layout/HorizontalOrganizationChart"/>
    <dgm:cxn modelId="{47584E53-EEC4-4142-A662-CAAF195B4F91}" type="presOf" srcId="{4975A02B-3CF6-44A1-8C39-0402F502568D}" destId="{1EA70F14-A69E-4106-8F84-7658E6F57CB3}" srcOrd="1" destOrd="0" presId="urn:microsoft.com/office/officeart/2009/3/layout/HorizontalOrganizationChart"/>
    <dgm:cxn modelId="{D9A2F9E5-9E80-489E-B99B-C4EFB1022595}" type="presOf" srcId="{F84B0A99-9034-4038-8956-25BBF7CED379}" destId="{14443165-6951-4961-B15B-8F70D340225D}" srcOrd="0" destOrd="0" presId="urn:microsoft.com/office/officeart/2009/3/layout/HorizontalOrganizationChart"/>
    <dgm:cxn modelId="{15C37899-9607-49F1-9662-06031B6324C1}" type="presOf" srcId="{FC52873F-A634-4A26-B5E8-664A76322376}" destId="{F466FB29-A92D-454F-A48C-A03D9719FCCC}" srcOrd="1" destOrd="0" presId="urn:microsoft.com/office/officeart/2009/3/layout/HorizontalOrganizationChart"/>
    <dgm:cxn modelId="{CCF317FA-AAA5-42E5-9B0A-5D92850FD669}" srcId="{5FC7E471-5563-4686-8E93-C35C3C5A00A4}" destId="{3654928F-64C9-472B-83C9-4FC9096C6EA1}" srcOrd="0" destOrd="0" parTransId="{7D03A575-8239-471C-99CA-84E13CA8B829}" sibTransId="{176955BF-52D8-4CC6-B2DE-D2FB5A35E9E4}"/>
    <dgm:cxn modelId="{C7FEC3D3-8EF3-44B8-B4F1-25CD8CDCF674}" type="presOf" srcId="{7D03A575-8239-471C-99CA-84E13CA8B829}" destId="{63EED4A6-F8CC-4C9D-82AD-943205D79FD3}" srcOrd="0" destOrd="0" presId="urn:microsoft.com/office/officeart/2009/3/layout/HorizontalOrganizationChart"/>
    <dgm:cxn modelId="{D8D50A89-B687-4471-A74C-D07E4490F8BA}" type="presOf" srcId="{BD568B0D-A8A0-4C7D-A970-9C1C8D782BE6}" destId="{1979AE33-BE7B-47E6-84AD-2C57615D131C}" srcOrd="0" destOrd="0" presId="urn:microsoft.com/office/officeart/2009/3/layout/HorizontalOrganizationChart"/>
    <dgm:cxn modelId="{B6C28858-F6A0-430E-A2DC-C7EECD764143}" srcId="{5FC7E471-5563-4686-8E93-C35C3C5A00A4}" destId="{BD568B0D-A8A0-4C7D-A970-9C1C8D782BE6}" srcOrd="2" destOrd="0" parTransId="{8C1597FB-53DE-452A-94D9-5CE748A3E46B}" sibTransId="{D675FD12-F2D1-4608-A674-EEDF00251EF8}"/>
    <dgm:cxn modelId="{F9B539CF-B307-42D1-AEB1-6C69346637AD}" type="presOf" srcId="{3E663E40-3462-44ED-83AC-111BAB7DFD4D}" destId="{FEF25A1B-0842-41A0-A5F6-248BED386038}" srcOrd="0" destOrd="0" presId="urn:microsoft.com/office/officeart/2009/3/layout/HorizontalOrganizationChart"/>
    <dgm:cxn modelId="{91F35443-9030-437E-A8A2-31CC705AB289}" srcId="{5FC7E471-5563-4686-8E93-C35C3C5A00A4}" destId="{4975A02B-3CF6-44A1-8C39-0402F502568D}" srcOrd="1" destOrd="0" parTransId="{F84B0A99-9034-4038-8956-25BBF7CED379}" sibTransId="{52FC7989-BD54-4809-9164-4D8300AFD8A9}"/>
    <dgm:cxn modelId="{A2E6FE2F-9836-43B1-B8EE-9D487BB8BCA7}" type="presOf" srcId="{5FC7E471-5563-4686-8E93-C35C3C5A00A4}" destId="{222D8329-942C-4AFE-B2AB-DC20889022C1}" srcOrd="1" destOrd="0" presId="urn:microsoft.com/office/officeart/2009/3/layout/HorizontalOrganizationChart"/>
    <dgm:cxn modelId="{C59BC466-A3B6-469A-B6F1-C4DB731652EC}" type="presOf" srcId="{1E64A2ED-1E21-4AE7-AE0B-ED5F2DE46C01}" destId="{E04EDE29-931B-49BD-B03E-DEF046A5C260}" srcOrd="0" destOrd="0" presId="urn:microsoft.com/office/officeart/2009/3/layout/HorizontalOrganizationChart"/>
    <dgm:cxn modelId="{0AC410C2-F707-4FE3-B942-A9C7ECDD7D2C}" srcId="{1E64A2ED-1E21-4AE7-AE0B-ED5F2DE46C01}" destId="{5FC7E471-5563-4686-8E93-C35C3C5A00A4}" srcOrd="0" destOrd="0" parTransId="{0130125B-72FA-4082-B587-257B574B9DBA}" sibTransId="{9C5BD5CF-DA78-4728-96A0-38C99E36B7F5}"/>
    <dgm:cxn modelId="{C2C4A12F-7101-49DD-AB41-2DADB308504B}" type="presOf" srcId="{5FC7E471-5563-4686-8E93-C35C3C5A00A4}" destId="{941E090B-6EC9-4C5E-B32D-26AE37DF70DB}" srcOrd="0" destOrd="0" presId="urn:microsoft.com/office/officeart/2009/3/layout/HorizontalOrganizationChart"/>
    <dgm:cxn modelId="{CF487EFA-ECFA-47A0-BB46-4C16B3615517}" type="presOf" srcId="{3654928F-64C9-472B-83C9-4FC9096C6EA1}" destId="{CACF0B55-E25B-4119-8441-A155B357EE4D}" srcOrd="0" destOrd="0" presId="urn:microsoft.com/office/officeart/2009/3/layout/HorizontalOrganizationChart"/>
    <dgm:cxn modelId="{5CA14511-ABCC-4212-80B6-27ACD91A5A12}" type="presOf" srcId="{BD568B0D-A8A0-4C7D-A970-9C1C8D782BE6}" destId="{ECB9B259-BBB6-4EF8-9EB5-D340F7D88188}" srcOrd="1" destOrd="0" presId="urn:microsoft.com/office/officeart/2009/3/layout/HorizontalOrganizationChart"/>
    <dgm:cxn modelId="{E0658D18-D9F0-493C-9B88-50335A885197}" type="presOf" srcId="{FC52873F-A634-4A26-B5E8-664A76322376}" destId="{3BC30606-04DB-4ABF-A589-C39DD3CB9148}" srcOrd="0" destOrd="0" presId="urn:microsoft.com/office/officeart/2009/3/layout/HorizontalOrganizationChart"/>
    <dgm:cxn modelId="{C4892223-12EB-49EC-B567-2A148964025A}" srcId="{5FC7E471-5563-4686-8E93-C35C3C5A00A4}" destId="{FC52873F-A634-4A26-B5E8-664A76322376}" srcOrd="3" destOrd="0" parTransId="{3E663E40-3462-44ED-83AC-111BAB7DFD4D}" sibTransId="{406A7B9B-313B-4CBA-90C9-D3F5EECA4694}"/>
    <dgm:cxn modelId="{7242F64D-DD89-4E83-8BD5-03DF33D0EA01}" type="presOf" srcId="{3654928F-64C9-472B-83C9-4FC9096C6EA1}" destId="{33A29605-31F8-4746-A423-FEF29D34ABF5}" srcOrd="1" destOrd="0" presId="urn:microsoft.com/office/officeart/2009/3/layout/HorizontalOrganizationChart"/>
    <dgm:cxn modelId="{EAA0FCEE-89E0-4DE8-BAAE-BA09C09A7A50}" type="presParOf" srcId="{E04EDE29-931B-49BD-B03E-DEF046A5C260}" destId="{533D966F-2017-4B8A-9022-89A27AC51889}" srcOrd="0" destOrd="0" presId="urn:microsoft.com/office/officeart/2009/3/layout/HorizontalOrganizationChart"/>
    <dgm:cxn modelId="{463D7D03-AF0D-4313-B2D3-9B0D06C028BD}" type="presParOf" srcId="{533D966F-2017-4B8A-9022-89A27AC51889}" destId="{87B849DE-E0E3-423F-B818-7564FCF969A9}" srcOrd="0" destOrd="0" presId="urn:microsoft.com/office/officeart/2009/3/layout/HorizontalOrganizationChart"/>
    <dgm:cxn modelId="{773E9501-E442-4248-ADAE-81CAA5C6D47B}" type="presParOf" srcId="{87B849DE-E0E3-423F-B818-7564FCF969A9}" destId="{941E090B-6EC9-4C5E-B32D-26AE37DF70DB}" srcOrd="0" destOrd="0" presId="urn:microsoft.com/office/officeart/2009/3/layout/HorizontalOrganizationChart"/>
    <dgm:cxn modelId="{D04F5450-0F13-4796-8F09-48F1FF2E85A3}" type="presParOf" srcId="{87B849DE-E0E3-423F-B818-7564FCF969A9}" destId="{222D8329-942C-4AFE-B2AB-DC20889022C1}" srcOrd="1" destOrd="0" presId="urn:microsoft.com/office/officeart/2009/3/layout/HorizontalOrganizationChart"/>
    <dgm:cxn modelId="{1B19BD54-D2F7-43BC-B043-AED3064084B9}" type="presParOf" srcId="{533D966F-2017-4B8A-9022-89A27AC51889}" destId="{683BF4D4-6ECA-406A-8A2B-09801C49D3FE}" srcOrd="1" destOrd="0" presId="urn:microsoft.com/office/officeart/2009/3/layout/HorizontalOrganizationChart"/>
    <dgm:cxn modelId="{4879F65C-B592-460A-9D1B-FC9E3796BB01}" type="presParOf" srcId="{683BF4D4-6ECA-406A-8A2B-09801C49D3FE}" destId="{63EED4A6-F8CC-4C9D-82AD-943205D79FD3}" srcOrd="0" destOrd="0" presId="urn:microsoft.com/office/officeart/2009/3/layout/HorizontalOrganizationChart"/>
    <dgm:cxn modelId="{97243602-9E0D-45BA-AE80-328F471D53E9}" type="presParOf" srcId="{683BF4D4-6ECA-406A-8A2B-09801C49D3FE}" destId="{412A31E2-89DB-4F03-942A-E011A379E8C6}" srcOrd="1" destOrd="0" presId="urn:microsoft.com/office/officeart/2009/3/layout/HorizontalOrganizationChart"/>
    <dgm:cxn modelId="{924D5B76-4379-4212-9EA6-E26BC66DEBE1}" type="presParOf" srcId="{412A31E2-89DB-4F03-942A-E011A379E8C6}" destId="{848D1B42-EC2D-4021-B2CF-AEA6354FDBBB}" srcOrd="0" destOrd="0" presId="urn:microsoft.com/office/officeart/2009/3/layout/HorizontalOrganizationChart"/>
    <dgm:cxn modelId="{76FDBDA5-42EE-4F04-A749-065CD2EFA471}" type="presParOf" srcId="{848D1B42-EC2D-4021-B2CF-AEA6354FDBBB}" destId="{CACF0B55-E25B-4119-8441-A155B357EE4D}" srcOrd="0" destOrd="0" presId="urn:microsoft.com/office/officeart/2009/3/layout/HorizontalOrganizationChart"/>
    <dgm:cxn modelId="{A212C19D-3ADC-4375-B2B4-260B693D4F9C}" type="presParOf" srcId="{848D1B42-EC2D-4021-B2CF-AEA6354FDBBB}" destId="{33A29605-31F8-4746-A423-FEF29D34ABF5}" srcOrd="1" destOrd="0" presId="urn:microsoft.com/office/officeart/2009/3/layout/HorizontalOrganizationChart"/>
    <dgm:cxn modelId="{B5FBEA04-192F-4104-94D9-5352F80D04F2}" type="presParOf" srcId="{412A31E2-89DB-4F03-942A-E011A379E8C6}" destId="{6CF3EEC7-47EB-4158-8544-D16D27C9B749}" srcOrd="1" destOrd="0" presId="urn:microsoft.com/office/officeart/2009/3/layout/HorizontalOrganizationChart"/>
    <dgm:cxn modelId="{AB7C3525-4AF3-4BD2-B383-2B48935F4CCA}" type="presParOf" srcId="{412A31E2-89DB-4F03-942A-E011A379E8C6}" destId="{C7BC96C1-508E-4F2D-A6E1-3BC096369D3D}" srcOrd="2" destOrd="0" presId="urn:microsoft.com/office/officeart/2009/3/layout/HorizontalOrganizationChart"/>
    <dgm:cxn modelId="{0E950D2A-449F-4408-AF54-68D22A9A02B4}" type="presParOf" srcId="{683BF4D4-6ECA-406A-8A2B-09801C49D3FE}" destId="{14443165-6951-4961-B15B-8F70D340225D}" srcOrd="2" destOrd="0" presId="urn:microsoft.com/office/officeart/2009/3/layout/HorizontalOrganizationChart"/>
    <dgm:cxn modelId="{87663D13-6875-46A5-8FE1-BB8EEB16B0BA}" type="presParOf" srcId="{683BF4D4-6ECA-406A-8A2B-09801C49D3FE}" destId="{8C9030EB-9651-48C9-B3B4-7F1A1A05FDE7}" srcOrd="3" destOrd="0" presId="urn:microsoft.com/office/officeart/2009/3/layout/HorizontalOrganizationChart"/>
    <dgm:cxn modelId="{D1C64F14-D2F6-4B00-B2E6-BB0A5A07AA41}" type="presParOf" srcId="{8C9030EB-9651-48C9-B3B4-7F1A1A05FDE7}" destId="{A0F1276B-5F03-4793-B7A1-F6247FCB136A}" srcOrd="0" destOrd="0" presId="urn:microsoft.com/office/officeart/2009/3/layout/HorizontalOrganizationChart"/>
    <dgm:cxn modelId="{8B9AEE9D-9032-43EA-B7BA-3AEC5AA19D3F}" type="presParOf" srcId="{A0F1276B-5F03-4793-B7A1-F6247FCB136A}" destId="{4792E326-E1C6-441C-B915-6CB0A0F44979}" srcOrd="0" destOrd="0" presId="urn:microsoft.com/office/officeart/2009/3/layout/HorizontalOrganizationChart"/>
    <dgm:cxn modelId="{D23B7D21-7DAD-407D-B7AE-DD8B5B6FB8CB}" type="presParOf" srcId="{A0F1276B-5F03-4793-B7A1-F6247FCB136A}" destId="{1EA70F14-A69E-4106-8F84-7658E6F57CB3}" srcOrd="1" destOrd="0" presId="urn:microsoft.com/office/officeart/2009/3/layout/HorizontalOrganizationChart"/>
    <dgm:cxn modelId="{B0F753C2-110D-496A-AFE6-BB835A3EBA19}" type="presParOf" srcId="{8C9030EB-9651-48C9-B3B4-7F1A1A05FDE7}" destId="{52297607-FB3C-4151-9F84-E51FF586003C}" srcOrd="1" destOrd="0" presId="urn:microsoft.com/office/officeart/2009/3/layout/HorizontalOrganizationChart"/>
    <dgm:cxn modelId="{C97AD9FB-FABC-43D7-B559-9BD7D05AE0D1}" type="presParOf" srcId="{8C9030EB-9651-48C9-B3B4-7F1A1A05FDE7}" destId="{79081318-7212-4FD3-AED2-E471B51F8383}" srcOrd="2" destOrd="0" presId="urn:microsoft.com/office/officeart/2009/3/layout/HorizontalOrganizationChart"/>
    <dgm:cxn modelId="{C66EB1E2-A46E-4DB2-BBA3-A9399943998F}" type="presParOf" srcId="{683BF4D4-6ECA-406A-8A2B-09801C49D3FE}" destId="{033C3BEA-15C7-4D38-B137-CA6F398686C8}" srcOrd="4" destOrd="0" presId="urn:microsoft.com/office/officeart/2009/3/layout/HorizontalOrganizationChart"/>
    <dgm:cxn modelId="{8105C31C-E382-40CE-93A0-D6B8DFC400F0}" type="presParOf" srcId="{683BF4D4-6ECA-406A-8A2B-09801C49D3FE}" destId="{3F6FD0AD-9F7C-42B1-94C6-D2F8021B9DD8}" srcOrd="5" destOrd="0" presId="urn:microsoft.com/office/officeart/2009/3/layout/HorizontalOrganizationChart"/>
    <dgm:cxn modelId="{AFED7739-17A4-46F9-9A06-03FD90AF1A29}" type="presParOf" srcId="{3F6FD0AD-9F7C-42B1-94C6-D2F8021B9DD8}" destId="{DE3D483C-ABAB-4EA0-8B31-660299896E2A}" srcOrd="0" destOrd="0" presId="urn:microsoft.com/office/officeart/2009/3/layout/HorizontalOrganizationChart"/>
    <dgm:cxn modelId="{55B37E67-AD0A-4D91-BFC1-22893FDB560F}" type="presParOf" srcId="{DE3D483C-ABAB-4EA0-8B31-660299896E2A}" destId="{1979AE33-BE7B-47E6-84AD-2C57615D131C}" srcOrd="0" destOrd="0" presId="urn:microsoft.com/office/officeart/2009/3/layout/HorizontalOrganizationChart"/>
    <dgm:cxn modelId="{EB7ACF88-BE46-43B9-8435-7345982AE7E6}" type="presParOf" srcId="{DE3D483C-ABAB-4EA0-8B31-660299896E2A}" destId="{ECB9B259-BBB6-4EF8-9EB5-D340F7D88188}" srcOrd="1" destOrd="0" presId="urn:microsoft.com/office/officeart/2009/3/layout/HorizontalOrganizationChart"/>
    <dgm:cxn modelId="{FB7C55CE-909B-4541-B9A6-7D107258A858}" type="presParOf" srcId="{3F6FD0AD-9F7C-42B1-94C6-D2F8021B9DD8}" destId="{9D3A3610-712E-49CB-A312-C9A44D5909DA}" srcOrd="1" destOrd="0" presId="urn:microsoft.com/office/officeart/2009/3/layout/HorizontalOrganizationChart"/>
    <dgm:cxn modelId="{E2AD6B35-F9BF-48C2-B26C-AE0557A6BF36}" type="presParOf" srcId="{3F6FD0AD-9F7C-42B1-94C6-D2F8021B9DD8}" destId="{0B9F2A0F-D112-4906-9D04-46FD029C01A1}" srcOrd="2" destOrd="0" presId="urn:microsoft.com/office/officeart/2009/3/layout/HorizontalOrganizationChart"/>
    <dgm:cxn modelId="{AE0629BF-355D-4AB6-8B67-B1D6051B6A42}" type="presParOf" srcId="{683BF4D4-6ECA-406A-8A2B-09801C49D3FE}" destId="{FEF25A1B-0842-41A0-A5F6-248BED386038}" srcOrd="6" destOrd="0" presId="urn:microsoft.com/office/officeart/2009/3/layout/HorizontalOrganizationChart"/>
    <dgm:cxn modelId="{95E734E5-7333-42F1-B595-F40016F46BFF}" type="presParOf" srcId="{683BF4D4-6ECA-406A-8A2B-09801C49D3FE}" destId="{1075F4A6-878E-4983-9759-E19859EBF355}" srcOrd="7" destOrd="0" presId="urn:microsoft.com/office/officeart/2009/3/layout/HorizontalOrganizationChart"/>
    <dgm:cxn modelId="{95DB2B4F-53C1-4A85-98E8-789CA7C5A3E3}" type="presParOf" srcId="{1075F4A6-878E-4983-9759-E19859EBF355}" destId="{36A6DF9F-97FA-4635-9BA7-375D7A28032F}" srcOrd="0" destOrd="0" presId="urn:microsoft.com/office/officeart/2009/3/layout/HorizontalOrganizationChart"/>
    <dgm:cxn modelId="{45E4493F-A7ED-4980-B787-E3610C97369A}" type="presParOf" srcId="{36A6DF9F-97FA-4635-9BA7-375D7A28032F}" destId="{3BC30606-04DB-4ABF-A589-C39DD3CB9148}" srcOrd="0" destOrd="0" presId="urn:microsoft.com/office/officeart/2009/3/layout/HorizontalOrganizationChart"/>
    <dgm:cxn modelId="{937F8F38-8C86-4E42-9324-0461A6411800}" type="presParOf" srcId="{36A6DF9F-97FA-4635-9BA7-375D7A28032F}" destId="{F466FB29-A92D-454F-A48C-A03D9719FCCC}" srcOrd="1" destOrd="0" presId="urn:microsoft.com/office/officeart/2009/3/layout/HorizontalOrganizationChart"/>
    <dgm:cxn modelId="{D2E45ED6-B674-419A-A7C2-DBA7B551FE29}" type="presParOf" srcId="{1075F4A6-878E-4983-9759-E19859EBF355}" destId="{3D7D7F58-28DE-4E59-9063-AAF438EE3806}" srcOrd="1" destOrd="0" presId="urn:microsoft.com/office/officeart/2009/3/layout/HorizontalOrganizationChart"/>
    <dgm:cxn modelId="{A6723D46-E585-4950-A15B-9FC4A2BE921F}" type="presParOf" srcId="{1075F4A6-878E-4983-9759-E19859EBF355}" destId="{107BFD7A-79BE-42B1-A400-FB4372BEE7D5}" srcOrd="2" destOrd="0" presId="urn:microsoft.com/office/officeart/2009/3/layout/HorizontalOrganizationChart"/>
    <dgm:cxn modelId="{AF7508DE-8ECD-4426-9C6C-14FB26AF1516}" type="presParOf" srcId="{533D966F-2017-4B8A-9022-89A27AC51889}" destId="{A8885545-373A-4262-882A-90F36F443C92}" srcOrd="2" destOrd="0" presId="urn:microsoft.com/office/officeart/2009/3/layout/HorizontalOrganizationChart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87D85FA-573B-4E93-A840-F7E74EAAF3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D19F72-CCFE-4F88-8694-74E8845D4D8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rgbClr val="00B0F0"/>
          </a:solidFill>
        </a:ln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/>
      </dgm:spPr>
      <dgm:t>
        <a:bodyPr/>
        <a:lstStyle/>
        <a:p>
          <a:pPr algn="ctr"/>
          <a:endParaRPr lang="ru-RU" sz="20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Расходы в рамках МП «Поддержка специалистов на территории </a:t>
          </a:r>
          <a:r>
            <a:rPr lang="ru-RU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района» на период 2021-2026 </a:t>
          </a:r>
          <a:r>
            <a:rPr lang="ru-RU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г.г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на поддержку специалистов системы здравоохранения  136,2 тыс. руб.  (возмещение части стоимости аренды жилья специалистам врачам)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2022 год   136,2 тыс. руб.    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2023 год   136,2 тыс. руб.  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2024 год   136,2 тыс. руб.  </a:t>
          </a:r>
        </a:p>
        <a:p>
          <a:pPr algn="ctr"/>
          <a:endParaRPr lang="ru-RU" sz="20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61DCA9-D29B-4AF5-8810-2F736317F0D0}" type="parTrans" cxnId="{4DB4B96A-9BC3-4736-A8D8-0D6B36D2E66A}">
      <dgm:prSet/>
      <dgm:spPr/>
      <dgm:t>
        <a:bodyPr/>
        <a:lstStyle/>
        <a:p>
          <a:endParaRPr lang="ru-RU"/>
        </a:p>
      </dgm:t>
    </dgm:pt>
    <dgm:pt modelId="{13F20088-4777-4D6E-B701-15AB40D469FB}" type="sibTrans" cxnId="{4DB4B96A-9BC3-4736-A8D8-0D6B36D2E66A}">
      <dgm:prSet/>
      <dgm:spPr/>
      <dgm:t>
        <a:bodyPr/>
        <a:lstStyle/>
        <a:p>
          <a:endParaRPr lang="ru-RU"/>
        </a:p>
      </dgm:t>
    </dgm:pt>
    <dgm:pt modelId="{9B10E2CF-3EFB-47FC-94EC-126F17E6CC40}" type="pres">
      <dgm:prSet presAssocID="{287D85FA-573B-4E93-A840-F7E74EAAF3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599788-583B-4944-9DB1-E406C1D30B3D}" type="pres">
      <dgm:prSet presAssocID="{11D19F72-CCFE-4F88-8694-74E8845D4D88}" presName="parentText" presStyleLbl="node1" presStyleIdx="0" presStyleCnt="1" custScaleX="100000" custScaleY="375408" custLinFactNeighborX="0" custLinFactNeighborY="-41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351B88-6311-41B3-AF3E-49D619D253EB}" type="presOf" srcId="{287D85FA-573B-4E93-A840-F7E74EAAF3CE}" destId="{9B10E2CF-3EFB-47FC-94EC-126F17E6CC40}" srcOrd="0" destOrd="0" presId="urn:microsoft.com/office/officeart/2005/8/layout/vList2"/>
    <dgm:cxn modelId="{4DB4B96A-9BC3-4736-A8D8-0D6B36D2E66A}" srcId="{287D85FA-573B-4E93-A840-F7E74EAAF3CE}" destId="{11D19F72-CCFE-4F88-8694-74E8845D4D88}" srcOrd="0" destOrd="0" parTransId="{4A61DCA9-D29B-4AF5-8810-2F736317F0D0}" sibTransId="{13F20088-4777-4D6E-B701-15AB40D469FB}"/>
    <dgm:cxn modelId="{F4D3C46B-E20A-4AD7-AB0A-530736B011AA}" type="presOf" srcId="{11D19F72-CCFE-4F88-8694-74E8845D4D88}" destId="{11599788-583B-4944-9DB1-E406C1D30B3D}" srcOrd="0" destOrd="0" presId="urn:microsoft.com/office/officeart/2005/8/layout/vList2"/>
    <dgm:cxn modelId="{A2E939AA-62DA-4BB8-9FD0-CE41667A3A9E}" type="presParOf" srcId="{9B10E2CF-3EFB-47FC-94EC-126F17E6CC40}" destId="{11599788-583B-4944-9DB1-E406C1D30B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87D85FA-573B-4E93-A840-F7E74EAAF3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D19F72-CCFE-4F88-8694-74E8845D4D8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/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Социальное обеспечение населения 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2022 год  6 705 тыс. руб.    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2023 год 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973,5 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тыс. руб.  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2024 год 1 900,0 тыс. руб.</a:t>
          </a:r>
        </a:p>
        <a:p>
          <a:pPr algn="ctr"/>
          <a:endParaRPr lang="ru-RU" sz="20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61DCA9-D29B-4AF5-8810-2F736317F0D0}" type="parTrans" cxnId="{4DB4B96A-9BC3-4736-A8D8-0D6B36D2E66A}">
      <dgm:prSet/>
      <dgm:spPr/>
      <dgm:t>
        <a:bodyPr/>
        <a:lstStyle/>
        <a:p>
          <a:endParaRPr lang="ru-RU"/>
        </a:p>
      </dgm:t>
    </dgm:pt>
    <dgm:pt modelId="{13F20088-4777-4D6E-B701-15AB40D469FB}" type="sibTrans" cxnId="{4DB4B96A-9BC3-4736-A8D8-0D6B36D2E66A}">
      <dgm:prSet/>
      <dgm:spPr/>
      <dgm:t>
        <a:bodyPr/>
        <a:lstStyle/>
        <a:p>
          <a:endParaRPr lang="ru-RU"/>
        </a:p>
      </dgm:t>
    </dgm:pt>
    <dgm:pt modelId="{C61AEB40-DCD1-42E6-97A2-7913C4362FA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/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Охрана семьи и детства  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2022 год  8 709,8 тыс. руб.    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2023 год 8 709,8 тыс. руб.  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2024 год  8 709,8  тыс. руб.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ru-RU" sz="20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9F7AF6-9ED2-41CD-8951-870C7E64865C}" type="parTrans" cxnId="{36591E97-DB43-482E-8000-92208703A3EB}">
      <dgm:prSet/>
      <dgm:spPr/>
      <dgm:t>
        <a:bodyPr/>
        <a:lstStyle/>
        <a:p>
          <a:endParaRPr lang="ru-RU"/>
        </a:p>
      </dgm:t>
    </dgm:pt>
    <dgm:pt modelId="{8B63E6E3-A502-4394-A6DC-C1465F52CF34}" type="sibTrans" cxnId="{36591E97-DB43-482E-8000-92208703A3EB}">
      <dgm:prSet/>
      <dgm:spPr/>
      <dgm:t>
        <a:bodyPr/>
        <a:lstStyle/>
        <a:p>
          <a:endParaRPr lang="ru-RU"/>
        </a:p>
      </dgm:t>
    </dgm:pt>
    <dgm:pt modelId="{9B10E2CF-3EFB-47FC-94EC-126F17E6CC40}" type="pres">
      <dgm:prSet presAssocID="{287D85FA-573B-4E93-A840-F7E74EAAF3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599788-583B-4944-9DB1-E406C1D30B3D}" type="pres">
      <dgm:prSet presAssocID="{11D19F72-CCFE-4F88-8694-74E8845D4D88}" presName="parentText" presStyleLbl="node1" presStyleIdx="0" presStyleCnt="2" custScaleX="39886" custScaleY="96884" custLinFactY="101492" custLinFactNeighborX="30377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7CB3D-C5E9-4E4A-A34E-1EC7164C548A}" type="pres">
      <dgm:prSet presAssocID="{13F20088-4777-4D6E-B701-15AB40D469FB}" presName="spacer" presStyleCnt="0"/>
      <dgm:spPr/>
    </dgm:pt>
    <dgm:pt modelId="{545B9DDB-50D1-4C80-BD6A-CCB29DAA193D}" type="pres">
      <dgm:prSet presAssocID="{C61AEB40-DCD1-42E6-97A2-7913C4362FA3}" presName="parentText" presStyleLbl="node1" presStyleIdx="1" presStyleCnt="2" custScaleX="42475" custScaleY="118472" custLinFactY="-100000" custLinFactNeighborX="29333" custLinFactNeighborY="-1970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591E97-DB43-482E-8000-92208703A3EB}" srcId="{287D85FA-573B-4E93-A840-F7E74EAAF3CE}" destId="{C61AEB40-DCD1-42E6-97A2-7913C4362FA3}" srcOrd="1" destOrd="0" parTransId="{F89F7AF6-9ED2-41CD-8951-870C7E64865C}" sibTransId="{8B63E6E3-A502-4394-A6DC-C1465F52CF34}"/>
    <dgm:cxn modelId="{4DB4B96A-9BC3-4736-A8D8-0D6B36D2E66A}" srcId="{287D85FA-573B-4E93-A840-F7E74EAAF3CE}" destId="{11D19F72-CCFE-4F88-8694-74E8845D4D88}" srcOrd="0" destOrd="0" parTransId="{4A61DCA9-D29B-4AF5-8810-2F736317F0D0}" sibTransId="{13F20088-4777-4D6E-B701-15AB40D469FB}"/>
    <dgm:cxn modelId="{7DAF6115-AD88-4AF3-9ED0-F056849B5D7C}" type="presOf" srcId="{C61AEB40-DCD1-42E6-97A2-7913C4362FA3}" destId="{545B9DDB-50D1-4C80-BD6A-CCB29DAA193D}" srcOrd="0" destOrd="0" presId="urn:microsoft.com/office/officeart/2005/8/layout/vList2"/>
    <dgm:cxn modelId="{EA10C91C-E7C5-4723-A405-60B628DFA903}" type="presOf" srcId="{287D85FA-573B-4E93-A840-F7E74EAAF3CE}" destId="{9B10E2CF-3EFB-47FC-94EC-126F17E6CC40}" srcOrd="0" destOrd="0" presId="urn:microsoft.com/office/officeart/2005/8/layout/vList2"/>
    <dgm:cxn modelId="{873DB0F2-CE2D-4937-AF6A-8F6BDBFC7DF4}" type="presOf" srcId="{11D19F72-CCFE-4F88-8694-74E8845D4D88}" destId="{11599788-583B-4944-9DB1-E406C1D30B3D}" srcOrd="0" destOrd="0" presId="urn:microsoft.com/office/officeart/2005/8/layout/vList2"/>
    <dgm:cxn modelId="{66DB8D97-93E6-4639-A314-99A032600F32}" type="presParOf" srcId="{9B10E2CF-3EFB-47FC-94EC-126F17E6CC40}" destId="{11599788-583B-4944-9DB1-E406C1D30B3D}" srcOrd="0" destOrd="0" presId="urn:microsoft.com/office/officeart/2005/8/layout/vList2"/>
    <dgm:cxn modelId="{9FC91CEC-4ED9-4A7A-90D2-CA3DFD2BEE58}" type="presParOf" srcId="{9B10E2CF-3EFB-47FC-94EC-126F17E6CC40}" destId="{AB37CB3D-C5E9-4E4A-A34E-1EC7164C548A}" srcOrd="1" destOrd="0" presId="urn:microsoft.com/office/officeart/2005/8/layout/vList2"/>
    <dgm:cxn modelId="{A42B04A0-2FAE-4B64-937B-95EA1F95C01C}" type="presParOf" srcId="{9B10E2CF-3EFB-47FC-94EC-126F17E6CC40}" destId="{545B9DDB-50D1-4C80-BD6A-CCB29DAA193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82706-C879-4368-B0F8-FEACD699D716}" type="doc">
      <dgm:prSet loTypeId="urn:diagrams.loki3.com/BracketList+Icon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83B45C-E712-4F92-9986-140929F9DD9B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2000" b="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Проявить активность</a:t>
          </a:r>
          <a:endParaRPr lang="ru-RU" sz="2000" b="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12B7D2-BAF3-422A-9E49-8051DF817560}" type="parTrans" cxnId="{6B7FE2CE-8997-402C-BC70-9D702206801B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0C9190-53D7-41DB-816E-6D1A5FE5866A}" type="sibTrans" cxnId="{6B7FE2CE-8997-402C-BC70-9D702206801B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AB0118-A0B7-4518-B48E-A0585F215227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Посетить официальный сайт Администрации </a:t>
          </a:r>
          <a:r>
            <a:rPr lang="ru-RU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района, изучить информацию раздела финансы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C49E57-A9DF-4CE5-A88C-78B2CC143989}" type="parTrans" cxnId="{A69DE5C0-2B79-41AF-B876-CCD9E5494B36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B812BA-A96B-45C8-94E6-5279CE3F922F}" type="sibTrans" cxnId="{A69DE5C0-2B79-41AF-B876-CCD9E5494B36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43D18-747E-416B-9EFB-A5F214A1DEA5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2000" b="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Ознакомиться с проектом бюджета</a:t>
          </a:r>
          <a:endParaRPr lang="ru-RU" sz="2000" b="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18473C-0EF6-45D1-B6F9-D121DD4B1CEA}" type="parTrans" cxnId="{B6392DE6-2E4A-44E8-82D1-674233A4891B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CF5581-5F49-4189-BF03-15F3B2550798}" type="sibTrans" cxnId="{B6392DE6-2E4A-44E8-82D1-674233A4891B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87EF69-2374-40E8-BFBC-E6A645D736E4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Проект бюджета подлежит официальному опубликованию на сайте Администрации </a:t>
          </a:r>
          <a:r>
            <a:rPr lang="ru-RU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района обсуждению на публичных слушаниях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8AC60C-571B-48E1-8CC8-39537D9FB941}" type="parTrans" cxnId="{28C5892D-2B32-4886-B599-B3B55A1A0B6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6B68FA-E224-4A25-8BD9-E034F8E36C0A}" type="sibTrans" cxnId="{28C5892D-2B32-4886-B599-B3B55A1A0B6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3EB7F0-483A-4A35-B324-FDC9B42C3295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2000" b="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Изложить свои предложения</a:t>
          </a:r>
          <a:endParaRPr lang="ru-RU" sz="2000" b="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02DD54-F3B2-4FAD-9627-2A4D20FFFD46}" type="parTrans" cxnId="{28C10628-C9AF-48AC-AF56-43872D977DBA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669948-60BC-4790-A1FB-40C06866B9D6}" type="sibTrans" cxnId="{28C10628-C9AF-48AC-AF56-43872D977DBA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92CFA9-3080-4299-A857-983E72A3D2D9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Подготовить свои обоснованные предложения (изменения) в проект бюджета. Каждый житель вправе высказать свое мнение, представить письменные материалы для включения их в протокол публичных слушаний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168870-0FC5-4284-80C2-15F97D18D934}" type="parTrans" cxnId="{6DBB73CA-3C28-457A-80EE-20EF772AFD6D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09A025-8D1D-4BF5-BD2D-4CDA31711618}" type="sibTrans" cxnId="{6DBB73CA-3C28-457A-80EE-20EF772AFD6D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AC7F52-ACB3-48BD-9CFA-3354C456EF8E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2000" b="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Принять участие в публичных слушаниях</a:t>
          </a:r>
          <a:endParaRPr lang="ru-RU" sz="2000" b="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8A9A9E-2CA4-4CC6-9079-FC6AB3F948AB}" type="parTrans" cxnId="{1E207E92-72B3-4941-9BB9-27F75F8EF8D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FF2E2E-A4EF-44DE-9699-7BE5FC8ED51A}" type="sibTrans" cxnId="{1E207E92-72B3-4941-9BB9-27F75F8EF8D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2328D9-ABAB-4006-B6ED-4E4BC2CEB787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Публичные слушания проводятся с целью обеспечения участия жителей </a:t>
          </a:r>
          <a:r>
            <a:rPr lang="ru-RU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района в обсуждении проекта бюджета, выявления мнения населения и подготовки рекомендаций по итогам обсуждения населением проекта бюджета, изучения и обобщения предложений и рекомендаций по проекту бюджета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0EE36D-F8C3-4C7A-8CCC-4EF895FFF61F}" type="parTrans" cxnId="{E13A958B-5C4F-4159-AC06-3D4CE2DE574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7E7D9-49E3-41F7-BE50-A009181EA20C}" type="sibTrans" cxnId="{E13A958B-5C4F-4159-AC06-3D4CE2DE574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5B95D0-E177-4FEB-9590-5AA2C6A2B0D8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1800" b="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Проконтролировать решение Думы </a:t>
          </a:r>
          <a:r>
            <a:rPr lang="ru-RU" sz="1800" b="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800" b="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района</a:t>
          </a:r>
          <a:endParaRPr lang="ru-RU" sz="1800" b="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E530D2-4587-48B5-91C1-1B2425ED2346}" type="parTrans" cxnId="{C4A9706C-F001-420E-9683-2250204B7029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349BCA-33E2-43DC-B1CC-DCCA8CA92CD5}" type="sibTrans" cxnId="{C4A9706C-F001-420E-9683-2250204B7029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9408E7-FDB1-4106-94F6-5A994A3ED9F2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Протокол публичных слушаний размещается на официальном сайте Администрации </a:t>
          </a:r>
          <a:r>
            <a:rPr lang="ru-RU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района в сети «Интернет»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150AA-331A-4D75-8023-34344004514E}" type="parTrans" cxnId="{C80D512A-4B80-486B-954A-2150AE91D45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E64A3E-E535-4E30-B246-64ED44539597}" type="sibTrans" cxnId="{C80D512A-4B80-486B-954A-2150AE91D45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F29F5F-655E-4B69-9642-46410E04E3E5}" type="pres">
      <dgm:prSet presAssocID="{C7A82706-C879-4368-B0F8-FEACD699D7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68B5A7-97E3-4BEF-81E1-EC83416E21F9}" type="pres">
      <dgm:prSet presAssocID="{B683B45C-E712-4F92-9986-140929F9DD9B}" presName="linNode" presStyleCnt="0"/>
      <dgm:spPr/>
    </dgm:pt>
    <dgm:pt modelId="{D7A8C8FD-6647-4BFD-A9F8-9893F24F90D4}" type="pres">
      <dgm:prSet presAssocID="{B683B45C-E712-4F92-9986-140929F9DD9B}" presName="parTx" presStyleLbl="revTx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A8EFB-2E75-46B4-9FF9-1C107A1DEF2F}" type="pres">
      <dgm:prSet presAssocID="{B683B45C-E712-4F92-9986-140929F9DD9B}" presName="bracket" presStyleLbl="parChTrans1D1" presStyleIdx="0" presStyleCnt="5" custLinFactNeighborX="68767" custLinFactNeighborY="10712"/>
      <dgm:spPr/>
    </dgm:pt>
    <dgm:pt modelId="{BED8C9EF-6CC5-4E66-87AB-DB5BA91747EC}" type="pres">
      <dgm:prSet presAssocID="{B683B45C-E712-4F92-9986-140929F9DD9B}" presName="spH" presStyleCnt="0"/>
      <dgm:spPr/>
    </dgm:pt>
    <dgm:pt modelId="{75663945-28E1-4535-911D-CA02B685877B}" type="pres">
      <dgm:prSet presAssocID="{B683B45C-E712-4F92-9986-140929F9DD9B}" presName="desTx" presStyleLbl="node1" presStyleIdx="0" presStyleCnt="5" custLinFactNeighborX="-7419" custLinFactNeighborY="20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0F885-A719-4E8F-B98D-47DB8475ADD8}" type="pres">
      <dgm:prSet presAssocID="{890C9190-53D7-41DB-816E-6D1A5FE5866A}" presName="spV" presStyleCnt="0"/>
      <dgm:spPr/>
    </dgm:pt>
    <dgm:pt modelId="{809302EA-C068-4F74-8A38-577192A6ADA7}" type="pres">
      <dgm:prSet presAssocID="{33443D18-747E-416B-9EFB-A5F214A1DEA5}" presName="linNode" presStyleCnt="0"/>
      <dgm:spPr/>
    </dgm:pt>
    <dgm:pt modelId="{27B0BFF4-F94E-4EE8-A842-8F732432271B}" type="pres">
      <dgm:prSet presAssocID="{33443D18-747E-416B-9EFB-A5F214A1DEA5}" presName="parTx" presStyleLbl="revTx" presStyleIdx="1" presStyleCnt="5" custScaleX="1047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A891A-3977-45FF-986F-5D86699FF75A}" type="pres">
      <dgm:prSet presAssocID="{33443D18-747E-416B-9EFB-A5F214A1DEA5}" presName="bracket" presStyleLbl="parChTrans1D1" presStyleIdx="1" presStyleCnt="5" custLinFactNeighborX="70597" custLinFactNeighborY="13146"/>
      <dgm:spPr/>
    </dgm:pt>
    <dgm:pt modelId="{BDABD0A1-EBE8-4C0E-8C43-CB1710FFAAD2}" type="pres">
      <dgm:prSet presAssocID="{33443D18-747E-416B-9EFB-A5F214A1DEA5}" presName="spH" presStyleCnt="0"/>
      <dgm:spPr/>
    </dgm:pt>
    <dgm:pt modelId="{9FDC97BD-5ABE-4462-8F1B-E1BAFC63EA67}" type="pres">
      <dgm:prSet presAssocID="{33443D18-747E-416B-9EFB-A5F214A1DEA5}" presName="desTx" presStyleLbl="node1" presStyleIdx="1" presStyleCnt="5" custScaleX="105020" custLinFactNeighborX="359" custLinFactNeighborY="20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02BF4-6103-4296-9D39-EE2B147D40AB}" type="pres">
      <dgm:prSet presAssocID="{B1CF5581-5F49-4189-BF03-15F3B2550798}" presName="spV" presStyleCnt="0"/>
      <dgm:spPr/>
    </dgm:pt>
    <dgm:pt modelId="{369EB515-B301-426E-ADDE-103CE3129BEF}" type="pres">
      <dgm:prSet presAssocID="{A03EB7F0-483A-4A35-B324-FDC9B42C3295}" presName="linNode" presStyleCnt="0"/>
      <dgm:spPr/>
    </dgm:pt>
    <dgm:pt modelId="{5AC69924-2B92-445F-AAB8-8C0D6261A570}" type="pres">
      <dgm:prSet presAssocID="{A03EB7F0-483A-4A35-B324-FDC9B42C3295}" presName="parTx" presStyleLbl="revTx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29271-62E4-425B-92A9-3434CF6842DB}" type="pres">
      <dgm:prSet presAssocID="{A03EB7F0-483A-4A35-B324-FDC9B42C3295}" presName="bracket" presStyleLbl="parChTrans1D1" presStyleIdx="2" presStyleCnt="5" custLinFactNeighborX="29392" custLinFactNeighborY="4499"/>
      <dgm:spPr/>
    </dgm:pt>
    <dgm:pt modelId="{FBE5A312-2A15-4699-8B90-CD3CCF7B893A}" type="pres">
      <dgm:prSet presAssocID="{A03EB7F0-483A-4A35-B324-FDC9B42C3295}" presName="spH" presStyleCnt="0"/>
      <dgm:spPr/>
    </dgm:pt>
    <dgm:pt modelId="{3C69B770-80A0-4FA7-853C-6FD0DA86B12A}" type="pres">
      <dgm:prSet presAssocID="{A03EB7F0-483A-4A35-B324-FDC9B42C3295}" presName="desTx" presStyleLbl="node1" presStyleIdx="2" presStyleCnt="5" custLinFactNeighborX="-84361" custLinFactNeighborY="24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01FA5-E58F-4D77-99E1-6D17B0D13203}" type="pres">
      <dgm:prSet presAssocID="{40669948-60BC-4790-A1FB-40C06866B9D6}" presName="spV" presStyleCnt="0"/>
      <dgm:spPr/>
    </dgm:pt>
    <dgm:pt modelId="{947BDA8D-6F8A-4E69-AC95-A7186CE51030}" type="pres">
      <dgm:prSet presAssocID="{F6AC7F52-ACB3-48BD-9CFA-3354C456EF8E}" presName="linNode" presStyleCnt="0"/>
      <dgm:spPr/>
    </dgm:pt>
    <dgm:pt modelId="{4A4010F2-BD97-49A3-A8C5-8C5F88C6F2FB}" type="pres">
      <dgm:prSet presAssocID="{F6AC7F52-ACB3-48BD-9CFA-3354C456EF8E}" presName="parTx" presStyleLbl="revTx" presStyleIdx="3" presStyleCnt="5" custScaleX="1149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BD6A5-0809-404B-BA64-82FF5270A15B}" type="pres">
      <dgm:prSet presAssocID="{F6AC7F52-ACB3-48BD-9CFA-3354C456EF8E}" presName="bracket" presStyleLbl="parChTrans1D1" presStyleIdx="3" presStyleCnt="5" custLinFactNeighborX="40324" custLinFactNeighborY="6446"/>
      <dgm:spPr/>
    </dgm:pt>
    <dgm:pt modelId="{0759A0D9-5B27-4D67-AD10-E9505F113D80}" type="pres">
      <dgm:prSet presAssocID="{F6AC7F52-ACB3-48BD-9CFA-3354C456EF8E}" presName="spH" presStyleCnt="0"/>
      <dgm:spPr/>
    </dgm:pt>
    <dgm:pt modelId="{2A549BC2-2639-498B-9DB5-8CB329539276}" type="pres">
      <dgm:prSet presAssocID="{F6AC7F52-ACB3-48BD-9CFA-3354C456EF8E}" presName="desTx" presStyleLbl="node1" presStyleIdx="3" presStyleCnt="5" custScaleX="116317" custLinFactNeighborX="-61302" custLinFactNeighborY="18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1E325-5FB5-481D-8428-D9020A713D1D}" type="pres">
      <dgm:prSet presAssocID="{00FF2E2E-A4EF-44DE-9699-7BE5FC8ED51A}" presName="spV" presStyleCnt="0"/>
      <dgm:spPr/>
    </dgm:pt>
    <dgm:pt modelId="{9175C047-ED4E-490B-855A-5F54D6583234}" type="pres">
      <dgm:prSet presAssocID="{895B95D0-E177-4FEB-9590-5AA2C6A2B0D8}" presName="linNode" presStyleCnt="0"/>
      <dgm:spPr/>
    </dgm:pt>
    <dgm:pt modelId="{51B0D5B5-5B5D-45C4-9849-5264C4BEF36C}" type="pres">
      <dgm:prSet presAssocID="{895B95D0-E177-4FEB-9590-5AA2C6A2B0D8}" presName="parTx" presStyleLbl="revTx" presStyleIdx="4" presStyleCnt="5" custScaleX="109626" custScaleY="840813" custLinFactNeighborX="-25720" custLinFactNeighborY="230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4BD2B-B434-4801-A052-F28326662AD0}" type="pres">
      <dgm:prSet presAssocID="{895B95D0-E177-4FEB-9590-5AA2C6A2B0D8}" presName="bracket" presStyleLbl="parChTrans1D1" presStyleIdx="4" presStyleCnt="5" custLinFactNeighborX="55953" custLinFactNeighborY="16545"/>
      <dgm:spPr/>
    </dgm:pt>
    <dgm:pt modelId="{C6939184-412B-4B3C-9AEA-B5FDDC69F28A}" type="pres">
      <dgm:prSet presAssocID="{895B95D0-E177-4FEB-9590-5AA2C6A2B0D8}" presName="spH" presStyleCnt="0"/>
      <dgm:spPr/>
    </dgm:pt>
    <dgm:pt modelId="{4BCB91DE-CC88-4484-BCBD-8ADD9401698C}" type="pres">
      <dgm:prSet presAssocID="{895B95D0-E177-4FEB-9590-5AA2C6A2B0D8}" presName="desTx" presStyleLbl="node1" presStyleIdx="4" presStyleCnt="5" custScaleX="104955" custLinFactNeighborX="-5868" custLinFactNeighborY="16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508474-9676-4F36-856F-91FE63968612}" type="presOf" srcId="{E887EF69-2374-40E8-BFBC-E6A645D736E4}" destId="{9FDC97BD-5ABE-4462-8F1B-E1BAFC63EA67}" srcOrd="0" destOrd="0" presId="urn:diagrams.loki3.com/BracketList+Icon"/>
    <dgm:cxn modelId="{1E207E92-72B3-4941-9BB9-27F75F8EF8D5}" srcId="{C7A82706-C879-4368-B0F8-FEACD699D716}" destId="{F6AC7F52-ACB3-48BD-9CFA-3354C456EF8E}" srcOrd="3" destOrd="0" parTransId="{298A9A9E-2CA4-4CC6-9079-FC6AB3F948AB}" sibTransId="{00FF2E2E-A4EF-44DE-9699-7BE5FC8ED51A}"/>
    <dgm:cxn modelId="{3EA81FED-DA0C-4FB7-8529-C2431E58BAF9}" type="presOf" srcId="{33443D18-747E-416B-9EFB-A5F214A1DEA5}" destId="{27B0BFF4-F94E-4EE8-A842-8F732432271B}" srcOrd="0" destOrd="0" presId="urn:diagrams.loki3.com/BracketList+Icon"/>
    <dgm:cxn modelId="{ED30D189-59E4-4B91-9B6F-92ED80A96B28}" type="presOf" srcId="{B683B45C-E712-4F92-9986-140929F9DD9B}" destId="{D7A8C8FD-6647-4BFD-A9F8-9893F24F90D4}" srcOrd="0" destOrd="0" presId="urn:diagrams.loki3.com/BracketList+Icon"/>
    <dgm:cxn modelId="{6B7FE2CE-8997-402C-BC70-9D702206801B}" srcId="{C7A82706-C879-4368-B0F8-FEACD699D716}" destId="{B683B45C-E712-4F92-9986-140929F9DD9B}" srcOrd="0" destOrd="0" parTransId="{3C12B7D2-BAF3-422A-9E49-8051DF817560}" sibTransId="{890C9190-53D7-41DB-816E-6D1A5FE5866A}"/>
    <dgm:cxn modelId="{615257E5-13EF-4EEA-A192-8072FCBDB3A1}" type="presOf" srcId="{F6AC7F52-ACB3-48BD-9CFA-3354C456EF8E}" destId="{4A4010F2-BD97-49A3-A8C5-8C5F88C6F2FB}" srcOrd="0" destOrd="0" presId="urn:diagrams.loki3.com/BracketList+Icon"/>
    <dgm:cxn modelId="{6DBB73CA-3C28-457A-80EE-20EF772AFD6D}" srcId="{A03EB7F0-483A-4A35-B324-FDC9B42C3295}" destId="{9A92CFA9-3080-4299-A857-983E72A3D2D9}" srcOrd="0" destOrd="0" parTransId="{5C168870-0FC5-4284-80C2-15F97D18D934}" sibTransId="{5209A025-8D1D-4BF5-BD2D-4CDA31711618}"/>
    <dgm:cxn modelId="{290A21F3-9478-4765-A1B5-340C0847B94C}" type="presOf" srcId="{7BAB0118-A0B7-4518-B48E-A0585F215227}" destId="{75663945-28E1-4535-911D-CA02B685877B}" srcOrd="0" destOrd="0" presId="urn:diagrams.loki3.com/BracketList+Icon"/>
    <dgm:cxn modelId="{07D48F7A-B328-41A9-8750-EE0C5C7268A7}" type="presOf" srcId="{9A92CFA9-3080-4299-A857-983E72A3D2D9}" destId="{3C69B770-80A0-4FA7-853C-6FD0DA86B12A}" srcOrd="0" destOrd="0" presId="urn:diagrams.loki3.com/BracketList+Icon"/>
    <dgm:cxn modelId="{2EF5BA6C-831D-49EA-9DA6-29D3C330D73F}" type="presOf" srcId="{A03EB7F0-483A-4A35-B324-FDC9B42C3295}" destId="{5AC69924-2B92-445F-AAB8-8C0D6261A570}" srcOrd="0" destOrd="0" presId="urn:diagrams.loki3.com/BracketList+Icon"/>
    <dgm:cxn modelId="{A69DE5C0-2B79-41AF-B876-CCD9E5494B36}" srcId="{B683B45C-E712-4F92-9986-140929F9DD9B}" destId="{7BAB0118-A0B7-4518-B48E-A0585F215227}" srcOrd="0" destOrd="0" parTransId="{C2C49E57-A9DF-4CE5-A88C-78B2CC143989}" sibTransId="{B2B812BA-A96B-45C8-94E6-5279CE3F922F}"/>
    <dgm:cxn modelId="{28C5892D-2B32-4886-B599-B3B55A1A0B65}" srcId="{33443D18-747E-416B-9EFB-A5F214A1DEA5}" destId="{E887EF69-2374-40E8-BFBC-E6A645D736E4}" srcOrd="0" destOrd="0" parTransId="{5E8AC60C-571B-48E1-8CC8-39537D9FB941}" sibTransId="{B46B68FA-E224-4A25-8BD9-E034F8E36C0A}"/>
    <dgm:cxn modelId="{7BADEED8-5C3F-4E71-A84E-358B2A461A3B}" type="presOf" srcId="{AB9408E7-FDB1-4106-94F6-5A994A3ED9F2}" destId="{4BCB91DE-CC88-4484-BCBD-8ADD9401698C}" srcOrd="0" destOrd="0" presId="urn:diagrams.loki3.com/BracketList+Icon"/>
    <dgm:cxn modelId="{E13A958B-5C4F-4159-AC06-3D4CE2DE5745}" srcId="{F6AC7F52-ACB3-48BD-9CFA-3354C456EF8E}" destId="{C72328D9-ABAB-4006-B6ED-4E4BC2CEB787}" srcOrd="0" destOrd="0" parTransId="{250EE36D-F8C3-4C7A-8CCC-4EF895FFF61F}" sibTransId="{5947E7D9-49E3-41F7-BE50-A009181EA20C}"/>
    <dgm:cxn modelId="{47BE6F71-A7D3-4E75-AF73-69490C9DD6AF}" type="presOf" srcId="{C7A82706-C879-4368-B0F8-FEACD699D716}" destId="{55F29F5F-655E-4B69-9642-46410E04E3E5}" srcOrd="0" destOrd="0" presId="urn:diagrams.loki3.com/BracketList+Icon"/>
    <dgm:cxn modelId="{28C10628-C9AF-48AC-AF56-43872D977DBA}" srcId="{C7A82706-C879-4368-B0F8-FEACD699D716}" destId="{A03EB7F0-483A-4A35-B324-FDC9B42C3295}" srcOrd="2" destOrd="0" parTransId="{0E02DD54-F3B2-4FAD-9627-2A4D20FFFD46}" sibTransId="{40669948-60BC-4790-A1FB-40C06866B9D6}"/>
    <dgm:cxn modelId="{C4A9706C-F001-420E-9683-2250204B7029}" srcId="{C7A82706-C879-4368-B0F8-FEACD699D716}" destId="{895B95D0-E177-4FEB-9590-5AA2C6A2B0D8}" srcOrd="4" destOrd="0" parTransId="{A8E530D2-4587-48B5-91C1-1B2425ED2346}" sibTransId="{89349BCA-33E2-43DC-B1CC-DCCA8CA92CD5}"/>
    <dgm:cxn modelId="{D702D08D-8A01-4EA5-9D68-0528BC33CF7A}" type="presOf" srcId="{895B95D0-E177-4FEB-9590-5AA2C6A2B0D8}" destId="{51B0D5B5-5B5D-45C4-9849-5264C4BEF36C}" srcOrd="0" destOrd="0" presId="urn:diagrams.loki3.com/BracketList+Icon"/>
    <dgm:cxn modelId="{4A95DCFC-A82D-469D-8D4B-CBBD14EC563E}" type="presOf" srcId="{C72328D9-ABAB-4006-B6ED-4E4BC2CEB787}" destId="{2A549BC2-2639-498B-9DB5-8CB329539276}" srcOrd="0" destOrd="0" presId="urn:diagrams.loki3.com/BracketList+Icon"/>
    <dgm:cxn modelId="{B6392DE6-2E4A-44E8-82D1-674233A4891B}" srcId="{C7A82706-C879-4368-B0F8-FEACD699D716}" destId="{33443D18-747E-416B-9EFB-A5F214A1DEA5}" srcOrd="1" destOrd="0" parTransId="{DA18473C-0EF6-45D1-B6F9-D121DD4B1CEA}" sibTransId="{B1CF5581-5F49-4189-BF03-15F3B2550798}"/>
    <dgm:cxn modelId="{C80D512A-4B80-486B-954A-2150AE91D455}" srcId="{895B95D0-E177-4FEB-9590-5AA2C6A2B0D8}" destId="{AB9408E7-FDB1-4106-94F6-5A994A3ED9F2}" srcOrd="0" destOrd="0" parTransId="{EC7150AA-331A-4D75-8023-34344004514E}" sibTransId="{ADE64A3E-E535-4E30-B246-64ED44539597}"/>
    <dgm:cxn modelId="{4543B008-5129-4A26-BB7A-B2CBC9A46957}" type="presParOf" srcId="{55F29F5F-655E-4B69-9642-46410E04E3E5}" destId="{D368B5A7-97E3-4BEF-81E1-EC83416E21F9}" srcOrd="0" destOrd="0" presId="urn:diagrams.loki3.com/BracketList+Icon"/>
    <dgm:cxn modelId="{838672BC-88FE-4C64-891D-50A821305E54}" type="presParOf" srcId="{D368B5A7-97E3-4BEF-81E1-EC83416E21F9}" destId="{D7A8C8FD-6647-4BFD-A9F8-9893F24F90D4}" srcOrd="0" destOrd="0" presId="urn:diagrams.loki3.com/BracketList+Icon"/>
    <dgm:cxn modelId="{70D7D35B-189B-4AC1-A7C2-15C85B3E8B36}" type="presParOf" srcId="{D368B5A7-97E3-4BEF-81E1-EC83416E21F9}" destId="{3B6A8EFB-2E75-46B4-9FF9-1C107A1DEF2F}" srcOrd="1" destOrd="0" presId="urn:diagrams.loki3.com/BracketList+Icon"/>
    <dgm:cxn modelId="{6ABB4B21-4CBD-4AF7-9F2B-8B1891A82927}" type="presParOf" srcId="{D368B5A7-97E3-4BEF-81E1-EC83416E21F9}" destId="{BED8C9EF-6CC5-4E66-87AB-DB5BA91747EC}" srcOrd="2" destOrd="0" presId="urn:diagrams.loki3.com/BracketList+Icon"/>
    <dgm:cxn modelId="{BFB6D53F-8D5F-4322-BB71-99F239B3DB53}" type="presParOf" srcId="{D368B5A7-97E3-4BEF-81E1-EC83416E21F9}" destId="{75663945-28E1-4535-911D-CA02B685877B}" srcOrd="3" destOrd="0" presId="urn:diagrams.loki3.com/BracketList+Icon"/>
    <dgm:cxn modelId="{16920C4F-2250-4AC9-B0B0-5EAE2476A696}" type="presParOf" srcId="{55F29F5F-655E-4B69-9642-46410E04E3E5}" destId="{6410F885-A719-4E8F-B98D-47DB8475ADD8}" srcOrd="1" destOrd="0" presId="urn:diagrams.loki3.com/BracketList+Icon"/>
    <dgm:cxn modelId="{504EBE73-85C8-4D5D-A55C-2F2A9997CD3D}" type="presParOf" srcId="{55F29F5F-655E-4B69-9642-46410E04E3E5}" destId="{809302EA-C068-4F74-8A38-577192A6ADA7}" srcOrd="2" destOrd="0" presId="urn:diagrams.loki3.com/BracketList+Icon"/>
    <dgm:cxn modelId="{F6DA36B8-E475-43EE-A843-C5D1FB778AC0}" type="presParOf" srcId="{809302EA-C068-4F74-8A38-577192A6ADA7}" destId="{27B0BFF4-F94E-4EE8-A842-8F732432271B}" srcOrd="0" destOrd="0" presId="urn:diagrams.loki3.com/BracketList+Icon"/>
    <dgm:cxn modelId="{E75A7AA8-6550-4F6A-BEC8-363774CED65A}" type="presParOf" srcId="{809302EA-C068-4F74-8A38-577192A6ADA7}" destId="{4A0A891A-3977-45FF-986F-5D86699FF75A}" srcOrd="1" destOrd="0" presId="urn:diagrams.loki3.com/BracketList+Icon"/>
    <dgm:cxn modelId="{8465FADC-91C5-41D5-BCBF-94A4B0630E9D}" type="presParOf" srcId="{809302EA-C068-4F74-8A38-577192A6ADA7}" destId="{BDABD0A1-EBE8-4C0E-8C43-CB1710FFAAD2}" srcOrd="2" destOrd="0" presId="urn:diagrams.loki3.com/BracketList+Icon"/>
    <dgm:cxn modelId="{86BCB466-5FF5-416B-AF9A-675836E8751E}" type="presParOf" srcId="{809302EA-C068-4F74-8A38-577192A6ADA7}" destId="{9FDC97BD-5ABE-4462-8F1B-E1BAFC63EA67}" srcOrd="3" destOrd="0" presId="urn:diagrams.loki3.com/BracketList+Icon"/>
    <dgm:cxn modelId="{40193D3A-76E3-4411-A599-8050ECD9899D}" type="presParOf" srcId="{55F29F5F-655E-4B69-9642-46410E04E3E5}" destId="{C5D02BF4-6103-4296-9D39-EE2B147D40AB}" srcOrd="3" destOrd="0" presId="urn:diagrams.loki3.com/BracketList+Icon"/>
    <dgm:cxn modelId="{FDEE3903-8AC7-4D8A-8F92-2C8159E2A49A}" type="presParOf" srcId="{55F29F5F-655E-4B69-9642-46410E04E3E5}" destId="{369EB515-B301-426E-ADDE-103CE3129BEF}" srcOrd="4" destOrd="0" presId="urn:diagrams.loki3.com/BracketList+Icon"/>
    <dgm:cxn modelId="{64B1ECF3-66E5-47E1-AF3E-5361DF1D68D5}" type="presParOf" srcId="{369EB515-B301-426E-ADDE-103CE3129BEF}" destId="{5AC69924-2B92-445F-AAB8-8C0D6261A570}" srcOrd="0" destOrd="0" presId="urn:diagrams.loki3.com/BracketList+Icon"/>
    <dgm:cxn modelId="{8CF263CF-B696-47AB-911C-DB3A001479DF}" type="presParOf" srcId="{369EB515-B301-426E-ADDE-103CE3129BEF}" destId="{EB029271-62E4-425B-92A9-3434CF6842DB}" srcOrd="1" destOrd="0" presId="urn:diagrams.loki3.com/BracketList+Icon"/>
    <dgm:cxn modelId="{3A0C897C-3FEE-4100-853F-444418563AAE}" type="presParOf" srcId="{369EB515-B301-426E-ADDE-103CE3129BEF}" destId="{FBE5A312-2A15-4699-8B90-CD3CCF7B893A}" srcOrd="2" destOrd="0" presId="urn:diagrams.loki3.com/BracketList+Icon"/>
    <dgm:cxn modelId="{EE3EAEBD-ABC3-4783-9278-A5CB0B9B8484}" type="presParOf" srcId="{369EB515-B301-426E-ADDE-103CE3129BEF}" destId="{3C69B770-80A0-4FA7-853C-6FD0DA86B12A}" srcOrd="3" destOrd="0" presId="urn:diagrams.loki3.com/BracketList+Icon"/>
    <dgm:cxn modelId="{7714B889-FC00-4A12-B8EC-0BC188989C25}" type="presParOf" srcId="{55F29F5F-655E-4B69-9642-46410E04E3E5}" destId="{F4401FA5-E58F-4D77-99E1-6D17B0D13203}" srcOrd="5" destOrd="0" presId="urn:diagrams.loki3.com/BracketList+Icon"/>
    <dgm:cxn modelId="{DF3A7AE2-1994-42CD-8B5B-2CBEB0EA8CEB}" type="presParOf" srcId="{55F29F5F-655E-4B69-9642-46410E04E3E5}" destId="{947BDA8D-6F8A-4E69-AC95-A7186CE51030}" srcOrd="6" destOrd="0" presId="urn:diagrams.loki3.com/BracketList+Icon"/>
    <dgm:cxn modelId="{18A4F245-4537-4F2D-8816-FC77152DF41A}" type="presParOf" srcId="{947BDA8D-6F8A-4E69-AC95-A7186CE51030}" destId="{4A4010F2-BD97-49A3-A8C5-8C5F88C6F2FB}" srcOrd="0" destOrd="0" presId="urn:diagrams.loki3.com/BracketList+Icon"/>
    <dgm:cxn modelId="{8F8916D9-5C7A-42F8-A76E-444A2CA782F3}" type="presParOf" srcId="{947BDA8D-6F8A-4E69-AC95-A7186CE51030}" destId="{A62BD6A5-0809-404B-BA64-82FF5270A15B}" srcOrd="1" destOrd="0" presId="urn:diagrams.loki3.com/BracketList+Icon"/>
    <dgm:cxn modelId="{0B03C549-891F-4165-A115-5297FF671C28}" type="presParOf" srcId="{947BDA8D-6F8A-4E69-AC95-A7186CE51030}" destId="{0759A0D9-5B27-4D67-AD10-E9505F113D80}" srcOrd="2" destOrd="0" presId="urn:diagrams.loki3.com/BracketList+Icon"/>
    <dgm:cxn modelId="{00DAADE5-F1F4-4E08-9222-46D2B0DDEFBE}" type="presParOf" srcId="{947BDA8D-6F8A-4E69-AC95-A7186CE51030}" destId="{2A549BC2-2639-498B-9DB5-8CB329539276}" srcOrd="3" destOrd="0" presId="urn:diagrams.loki3.com/BracketList+Icon"/>
    <dgm:cxn modelId="{0019B8C6-D4E5-4722-97C5-48FB0B8C12F6}" type="presParOf" srcId="{55F29F5F-655E-4B69-9642-46410E04E3E5}" destId="{7F11E325-5FB5-481D-8428-D9020A713D1D}" srcOrd="7" destOrd="0" presId="urn:diagrams.loki3.com/BracketList+Icon"/>
    <dgm:cxn modelId="{D046A604-1F96-47DA-8D2E-A97DA73158E9}" type="presParOf" srcId="{55F29F5F-655E-4B69-9642-46410E04E3E5}" destId="{9175C047-ED4E-490B-855A-5F54D6583234}" srcOrd="8" destOrd="0" presId="urn:diagrams.loki3.com/BracketList+Icon"/>
    <dgm:cxn modelId="{C0FE9284-E011-4C33-A18C-82390B3CF881}" type="presParOf" srcId="{9175C047-ED4E-490B-855A-5F54D6583234}" destId="{51B0D5B5-5B5D-45C4-9849-5264C4BEF36C}" srcOrd="0" destOrd="0" presId="urn:diagrams.loki3.com/BracketList+Icon"/>
    <dgm:cxn modelId="{DD6CBFB2-FC60-4C29-AE95-153C56470C4B}" type="presParOf" srcId="{9175C047-ED4E-490B-855A-5F54D6583234}" destId="{5224BD2B-B434-4801-A052-F28326662AD0}" srcOrd="1" destOrd="0" presId="urn:diagrams.loki3.com/BracketList+Icon"/>
    <dgm:cxn modelId="{A72F6CC7-E9B2-4FA5-9718-7715CD3E00C7}" type="presParOf" srcId="{9175C047-ED4E-490B-855A-5F54D6583234}" destId="{C6939184-412B-4B3C-9AEA-B5FDDC69F28A}" srcOrd="2" destOrd="0" presId="urn:diagrams.loki3.com/BracketList+Icon"/>
    <dgm:cxn modelId="{D827C198-09D3-4668-AC90-AA929456DD60}" type="presParOf" srcId="{9175C047-ED4E-490B-855A-5F54D6583234}" destId="{4BCB91DE-CC88-4484-BCBD-8ADD9401698C}" srcOrd="3" destOrd="0" presId="urn:diagrams.loki3.com/BracketList+Icon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A36956-643D-4A1D-8065-443B5C1FF11C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D4C967-91AD-4F33-9BD5-20B6CEFBE7A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ДОТАЦИИ (от лат. 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“Dotation”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) дар; пожертвование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3512B0-E8C3-482A-9EB4-36843D91660D}" type="parTrans" cxnId="{A99A67CF-6E17-4D97-9B35-68AFD7A7257E}">
      <dgm:prSet/>
      <dgm:spPr/>
      <dgm:t>
        <a:bodyPr/>
        <a:lstStyle/>
        <a:p>
          <a:endParaRPr lang="ru-RU"/>
        </a:p>
      </dgm:t>
    </dgm:pt>
    <dgm:pt modelId="{6B3C35E3-2A83-4D8E-8748-5D25A260DA50}" type="sibTrans" cxnId="{A99A67CF-6E17-4D97-9B35-68AFD7A7257E}">
      <dgm:prSet/>
      <dgm:spPr/>
      <dgm:t>
        <a:bodyPr/>
        <a:lstStyle/>
        <a:p>
          <a:endParaRPr lang="ru-RU"/>
        </a:p>
      </dgm:t>
    </dgm:pt>
    <dgm:pt modelId="{386FD089-353A-4827-9A01-C6E0B6E7E5B0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без определенной конкретной цели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14F166-977B-4D26-B5E1-BA42674A0D76}" type="parTrans" cxnId="{21C4D434-39D3-4A62-9BB3-CBB40D8F1CDB}">
      <dgm:prSet/>
      <dgm:spPr/>
      <dgm:t>
        <a:bodyPr/>
        <a:lstStyle/>
        <a:p>
          <a:endParaRPr lang="ru-RU"/>
        </a:p>
      </dgm:t>
    </dgm:pt>
    <dgm:pt modelId="{48DDCC20-33FF-4D51-9D08-CE3DBDE9219C}" type="sibTrans" cxnId="{21C4D434-39D3-4A62-9BB3-CBB40D8F1CDB}">
      <dgm:prSet/>
      <dgm:spPr/>
      <dgm:t>
        <a:bodyPr/>
        <a:lstStyle/>
        <a:p>
          <a:endParaRPr lang="ru-RU"/>
        </a:p>
      </dgm:t>
    </dgm:pt>
    <dgm:pt modelId="{D77CAFE3-7CF8-46B6-8EE1-E1B580E2C35A}">
      <dgm:prSet phldrT="[Текст]" custT="1"/>
      <dgm:spPr>
        <a:solidFill>
          <a:schemeClr val="bg1">
            <a:alpha val="90000"/>
          </a:scheme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endParaRPr lang="ru-RU" sz="16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даете своему ребенку на карманные расходы (кино, мороженное и прочее)</a:t>
          </a:r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717024-E2F6-4C7D-A06A-4E1B57003D27}" type="parTrans" cxnId="{596F55D4-3E81-4F01-BB58-C07F29CA73EA}">
      <dgm:prSet/>
      <dgm:spPr/>
      <dgm:t>
        <a:bodyPr/>
        <a:lstStyle/>
        <a:p>
          <a:endParaRPr lang="ru-RU"/>
        </a:p>
      </dgm:t>
    </dgm:pt>
    <dgm:pt modelId="{029C0029-A139-4BD0-AF65-F4C36C321B54}" type="sibTrans" cxnId="{596F55D4-3E81-4F01-BB58-C07F29CA73EA}">
      <dgm:prSet/>
      <dgm:spPr/>
      <dgm:t>
        <a:bodyPr/>
        <a:lstStyle/>
        <a:p>
          <a:endParaRPr lang="ru-RU"/>
        </a:p>
      </dgm:t>
    </dgm:pt>
    <dgm:pt modelId="{4537F920-4335-4701-9FC1-C79CE6F35D99}">
      <dgm:prSet phldrT="[Текст]"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 (от лат.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Subvenire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”)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приходить на помощь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07AA18-50FC-468B-B487-4D28839A47A0}" type="parTrans" cxnId="{A7C28BF8-2476-4C0A-82D0-529E7BC91A41}">
      <dgm:prSet/>
      <dgm:spPr/>
      <dgm:t>
        <a:bodyPr/>
        <a:lstStyle/>
        <a:p>
          <a:endParaRPr lang="ru-RU"/>
        </a:p>
      </dgm:t>
    </dgm:pt>
    <dgm:pt modelId="{D8DE5321-4599-4D80-B767-1786A4B2E4C5}" type="sibTrans" cxnId="{A7C28BF8-2476-4C0A-82D0-529E7BC91A41}">
      <dgm:prSet/>
      <dgm:spPr/>
      <dgm:t>
        <a:bodyPr/>
        <a:lstStyle/>
        <a:p>
          <a:endParaRPr lang="ru-RU"/>
        </a:p>
      </dgm:t>
    </dgm:pt>
    <dgm:pt modelId="{26DFBE39-B5D8-45CD-B64B-139C59F37CC3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tx2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на финансирование «переданных»  другим публично правовым образованиям полномочий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31DE54-7812-4FF2-B3F6-ADDBD840C716}" type="parTrans" cxnId="{609D02B1-AE51-408A-BD92-95A655E33449}">
      <dgm:prSet/>
      <dgm:spPr/>
      <dgm:t>
        <a:bodyPr/>
        <a:lstStyle/>
        <a:p>
          <a:endParaRPr lang="ru-RU"/>
        </a:p>
      </dgm:t>
    </dgm:pt>
    <dgm:pt modelId="{23A1691E-12CF-4D4F-976A-BF534C043BD7}" type="sibTrans" cxnId="{609D02B1-AE51-408A-BD92-95A655E33449}">
      <dgm:prSet/>
      <dgm:spPr/>
      <dgm:t>
        <a:bodyPr/>
        <a:lstStyle/>
        <a:p>
          <a:endParaRPr lang="ru-RU"/>
        </a:p>
      </dgm:t>
    </dgm:pt>
    <dgm:pt modelId="{26D4FE06-414E-4B8C-BFA9-0A6588DA1C1B}">
      <dgm:prSet phldrT="[Текст]" custT="1"/>
      <dgm:spPr>
        <a:solidFill>
          <a:schemeClr val="bg1">
            <a:alpha val="90000"/>
          </a:scheme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endParaRPr lang="ru-RU" sz="16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</a:t>
          </a:r>
          <a:r>
            <a: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добавляете</a:t>
          </a:r>
          <a:r>
            <a: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денег для того, чтобы ваш ребенок купил себе наушники (а остальные деньги он заработал или накопил сам)</a:t>
          </a:r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E17998-6B2B-4D4E-8C78-136600AC8A35}" type="parTrans" cxnId="{94CEF0F9-05E4-475E-9D28-B147407C3793}">
      <dgm:prSet/>
      <dgm:spPr/>
      <dgm:t>
        <a:bodyPr/>
        <a:lstStyle/>
        <a:p>
          <a:endParaRPr lang="ru-RU"/>
        </a:p>
      </dgm:t>
    </dgm:pt>
    <dgm:pt modelId="{7DD80D83-C61A-4505-AEED-2EE7400B59C0}" type="sibTrans" cxnId="{94CEF0F9-05E4-475E-9D28-B147407C3793}">
      <dgm:prSet/>
      <dgm:spPr/>
      <dgm:t>
        <a:bodyPr/>
        <a:lstStyle/>
        <a:p>
          <a:endParaRPr lang="ru-RU"/>
        </a:p>
      </dgm:t>
    </dgm:pt>
    <dgm:pt modelId="{B100C248-23D3-48A5-A27B-D8C518655E79}">
      <dgm:prSet phldrT="[Текст]" custT="1"/>
      <dgm:spPr>
        <a:solidFill>
          <a:srgbClr val="F2907C"/>
        </a:solidFill>
      </dgm:spPr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Субсидии (от лат. 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Subsidium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”)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поддержка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FA38A1-1B75-4DF0-9CD4-2F3A4B3E356B}" type="parTrans" cxnId="{5854B4E9-3125-48F1-B593-061E4743C7BC}">
      <dgm:prSet/>
      <dgm:spPr/>
      <dgm:t>
        <a:bodyPr/>
        <a:lstStyle/>
        <a:p>
          <a:endParaRPr lang="ru-RU"/>
        </a:p>
      </dgm:t>
    </dgm:pt>
    <dgm:pt modelId="{807D8409-61C1-4E3E-8899-CD1B14D4BBB6}" type="sibTrans" cxnId="{5854B4E9-3125-48F1-B593-061E4743C7BC}">
      <dgm:prSet/>
      <dgm:spPr/>
      <dgm:t>
        <a:bodyPr/>
        <a:lstStyle/>
        <a:p>
          <a:endParaRPr lang="ru-RU"/>
        </a:p>
      </dgm:t>
    </dgm:pt>
    <dgm:pt modelId="{77D98DAD-C9D4-4824-8A05-7A8769B66BCB}">
      <dgm:prSet phldrT="[Текст]" custT="1"/>
      <dgm:spPr>
        <a:solidFill>
          <a:schemeClr val="bg1">
            <a:alpha val="90000"/>
          </a:scheme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endParaRPr lang="ru-RU" sz="16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даете своему ребенку деньги и посылаете его в магазин купить продукты (по списку)</a:t>
          </a:r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CBDCD6-FCC6-49D6-90CB-3BDF6A18A431}" type="parTrans" cxnId="{1ECF3263-7346-4D4A-B004-61556436E7B2}">
      <dgm:prSet/>
      <dgm:spPr/>
      <dgm:t>
        <a:bodyPr/>
        <a:lstStyle/>
        <a:p>
          <a:endParaRPr lang="ru-RU"/>
        </a:p>
      </dgm:t>
    </dgm:pt>
    <dgm:pt modelId="{12CC5DC8-581A-4271-B5A4-5FFF416A6433}" type="sibTrans" cxnId="{1ECF3263-7346-4D4A-B004-61556436E7B2}">
      <dgm:prSet/>
      <dgm:spPr/>
      <dgm:t>
        <a:bodyPr/>
        <a:lstStyle/>
        <a:p>
          <a:endParaRPr lang="ru-RU"/>
        </a:p>
      </dgm:t>
    </dgm:pt>
    <dgm:pt modelId="{12EB4BD2-0F96-41A6-A7F0-487C0BD66DE9}">
      <dgm:prSet phldrT="[Текст]" custT="1"/>
      <dgm:spPr>
        <a:solidFill>
          <a:schemeClr val="bg1">
            <a:alpha val="90000"/>
          </a:schemeClr>
        </a:solidFill>
        <a:ln>
          <a:solidFill>
            <a:srgbClr val="F2907C">
              <a:alpha val="90000"/>
            </a:srgbClr>
          </a:solidFill>
        </a:ln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на условиях долевого финансирования расходов другим бюджетам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764CDA-6385-4796-BFD2-8ADD71F5B459}" type="parTrans" cxnId="{183D63A1-B66A-40B4-A73D-28475DC6BF7D}">
      <dgm:prSet/>
      <dgm:spPr/>
      <dgm:t>
        <a:bodyPr/>
        <a:lstStyle/>
        <a:p>
          <a:endParaRPr lang="ru-RU"/>
        </a:p>
      </dgm:t>
    </dgm:pt>
    <dgm:pt modelId="{55648C12-1B42-457E-9C04-C1A0E2F9667F}" type="sibTrans" cxnId="{183D63A1-B66A-40B4-A73D-28475DC6BF7D}">
      <dgm:prSet/>
      <dgm:spPr/>
      <dgm:t>
        <a:bodyPr/>
        <a:lstStyle/>
        <a:p>
          <a:endParaRPr lang="ru-RU"/>
        </a:p>
      </dgm:t>
    </dgm:pt>
    <dgm:pt modelId="{88D0959F-98E1-48E5-A224-EBCE7710B7FA}">
      <dgm:prSet phldrT="[Текст]" custT="1"/>
      <dgm:spPr>
        <a:ln>
          <a:solidFill>
            <a:srgbClr val="F2907C">
              <a:alpha val="90000"/>
            </a:srgbClr>
          </a:solidFill>
        </a:ln>
      </dgm:spPr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C78602-F7EA-4BA2-82D5-A76E4A472FEC}" type="parTrans" cxnId="{627B8C73-AD91-4549-AFDD-681EDE79EAB9}">
      <dgm:prSet/>
      <dgm:spPr/>
      <dgm:t>
        <a:bodyPr/>
        <a:lstStyle/>
        <a:p>
          <a:endParaRPr lang="ru-RU"/>
        </a:p>
      </dgm:t>
    </dgm:pt>
    <dgm:pt modelId="{BC1CC120-E30A-4E42-805F-BC6A06303918}" type="sibTrans" cxnId="{627B8C73-AD91-4549-AFDD-681EDE79EAB9}">
      <dgm:prSet/>
      <dgm:spPr/>
      <dgm:t>
        <a:bodyPr/>
        <a:lstStyle/>
        <a:p>
          <a:endParaRPr lang="ru-RU"/>
        </a:p>
      </dgm:t>
    </dgm:pt>
    <dgm:pt modelId="{F990E4D2-97A7-4A32-AD0E-42C10930FC06}">
      <dgm:prSet phldrT="[Текст]" custT="1"/>
      <dgm:spPr>
        <a:solidFill>
          <a:schemeClr val="bg1">
            <a:alpha val="90000"/>
          </a:schemeClr>
        </a:solidFill>
        <a:ln>
          <a:solidFill>
            <a:srgbClr val="F2907C">
              <a:alpha val="90000"/>
            </a:srgbClr>
          </a:solidFill>
        </a:ln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в случае и порядке, которые устанавливаются правовыми актами представительного органа (Дума)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7DC482-9F36-4E75-B433-21FCAB8148D8}" type="parTrans" cxnId="{AE61D7B0-7D77-4672-AA8B-9919B1C0C4B2}">
      <dgm:prSet/>
      <dgm:spPr/>
      <dgm:t>
        <a:bodyPr/>
        <a:lstStyle/>
        <a:p>
          <a:endParaRPr lang="ru-RU"/>
        </a:p>
      </dgm:t>
    </dgm:pt>
    <dgm:pt modelId="{F5076B82-9930-4609-A47F-ED2E7CAEDF37}" type="sibTrans" cxnId="{AE61D7B0-7D77-4672-AA8B-9919B1C0C4B2}">
      <dgm:prSet/>
      <dgm:spPr/>
      <dgm:t>
        <a:bodyPr/>
        <a:lstStyle/>
        <a:p>
          <a:endParaRPr lang="ru-RU"/>
        </a:p>
      </dgm:t>
    </dgm:pt>
    <dgm:pt modelId="{448FFF5B-A472-414B-9EC4-B76E97016643}">
      <dgm:prSet phldrT="[Текст]" custT="1"/>
      <dgm:spPr>
        <a:solidFill>
          <a:schemeClr val="bg1">
            <a:alpha val="90000"/>
          </a:scheme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даете своему ребенку деньги на непредвиденные расходы (оплата туристической путевки на каникулы)</a:t>
          </a:r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79FB9B-9403-46D2-A66F-070F40CD54CE}" type="parTrans" cxnId="{33A26130-5507-4607-A249-02A567AF8515}">
      <dgm:prSet/>
      <dgm:spPr/>
      <dgm:t>
        <a:bodyPr/>
        <a:lstStyle/>
        <a:p>
          <a:endParaRPr lang="ru-RU"/>
        </a:p>
      </dgm:t>
    </dgm:pt>
    <dgm:pt modelId="{C62F4467-EE08-4F13-BDC7-0558C135EDBE}" type="sibTrans" cxnId="{33A26130-5507-4607-A249-02A567AF8515}">
      <dgm:prSet/>
      <dgm:spPr/>
      <dgm:t>
        <a:bodyPr/>
        <a:lstStyle/>
        <a:p>
          <a:endParaRPr lang="ru-RU"/>
        </a:p>
      </dgm:t>
    </dgm:pt>
    <dgm:pt modelId="{D7BA31BF-A0A6-4A30-B992-AE6FBD5EAFD0}" type="pres">
      <dgm:prSet presAssocID="{22A36956-643D-4A1D-8065-443B5C1FF1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2C41A9-2CB3-47C9-B252-8881126E011B}" type="pres">
      <dgm:prSet presAssocID="{76D4C967-91AD-4F33-9BD5-20B6CEFBE7A6}" presName="vertFlow" presStyleCnt="0"/>
      <dgm:spPr/>
    </dgm:pt>
    <dgm:pt modelId="{A1A2A90F-24AB-42E8-B9AF-A6DE9D798318}" type="pres">
      <dgm:prSet presAssocID="{76D4C967-91AD-4F33-9BD5-20B6CEFBE7A6}" presName="header" presStyleLbl="node1" presStyleIdx="0" presStyleCnt="4" custScaleX="107523" custScaleY="270738" custLinFactY="-4590" custLinFactNeighborX="-482" custLinFactNeighborY="-100000"/>
      <dgm:spPr/>
      <dgm:t>
        <a:bodyPr/>
        <a:lstStyle/>
        <a:p>
          <a:endParaRPr lang="ru-RU"/>
        </a:p>
      </dgm:t>
    </dgm:pt>
    <dgm:pt modelId="{22CBED1A-DF5F-48AA-95A3-05AC1E22C598}" type="pres">
      <dgm:prSet presAssocID="{E914F166-977B-4D26-B5E1-BA42674A0D76}" presName="parTrans" presStyleLbl="sibTrans2D1" presStyleIdx="0" presStyleCnt="8"/>
      <dgm:spPr/>
      <dgm:t>
        <a:bodyPr/>
        <a:lstStyle/>
        <a:p>
          <a:endParaRPr lang="ru-RU"/>
        </a:p>
      </dgm:t>
    </dgm:pt>
    <dgm:pt modelId="{FD279EE8-1E25-4238-9E32-F2120AFFE25E}" type="pres">
      <dgm:prSet presAssocID="{386FD089-353A-4827-9A01-C6E0B6E7E5B0}" presName="child" presStyleLbl="alignAccFollowNode1" presStyleIdx="0" presStyleCnt="8" custScaleY="303848" custLinFactNeighborX="-3078" custLinFactNeighborY="143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2727F-02D5-40E2-A93B-6A36DC48A2C7}" type="pres">
      <dgm:prSet presAssocID="{48DDCC20-33FF-4D51-9D08-CE3DBDE9219C}" presName="sibTrans" presStyleLbl="sibTrans2D1" presStyleIdx="1" presStyleCnt="8" custLinFactY="-4156" custLinFactNeighborX="83063" custLinFactNeighborY="-100000"/>
      <dgm:spPr/>
      <dgm:t>
        <a:bodyPr/>
        <a:lstStyle/>
        <a:p>
          <a:endParaRPr lang="ru-RU"/>
        </a:p>
      </dgm:t>
    </dgm:pt>
    <dgm:pt modelId="{39F434BC-AD56-46F2-AD06-F0A8311FC0C0}" type="pres">
      <dgm:prSet presAssocID="{D77CAFE3-7CF8-46B6-8EE1-E1B580E2C35A}" presName="child" presStyleLbl="alignAccFollowNode1" presStyleIdx="1" presStyleCnt="8" custScaleY="284296" custLinFactY="109293" custLinFactNeighborX="3188" custLinFactNeighborY="200000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BE9D1F08-3399-4EA7-A407-3E8D46EA3C0B}" type="pres">
      <dgm:prSet presAssocID="{76D4C967-91AD-4F33-9BD5-20B6CEFBE7A6}" presName="hSp" presStyleCnt="0"/>
      <dgm:spPr/>
    </dgm:pt>
    <dgm:pt modelId="{769B0C5A-7642-477A-AB9C-182A99076CFC}" type="pres">
      <dgm:prSet presAssocID="{4537F920-4335-4701-9FC1-C79CE6F35D99}" presName="vertFlow" presStyleCnt="0"/>
      <dgm:spPr/>
    </dgm:pt>
    <dgm:pt modelId="{D17850C9-3B8E-4270-B852-44F6864B0CCF}" type="pres">
      <dgm:prSet presAssocID="{4537F920-4335-4701-9FC1-C79CE6F35D99}" presName="header" presStyleLbl="node1" presStyleIdx="1" presStyleCnt="4" custScaleY="274891" custLinFactNeighborX="2615" custLinFactNeighborY="-86382"/>
      <dgm:spPr/>
      <dgm:t>
        <a:bodyPr/>
        <a:lstStyle/>
        <a:p>
          <a:endParaRPr lang="ru-RU"/>
        </a:p>
      </dgm:t>
    </dgm:pt>
    <dgm:pt modelId="{EB9D3A42-D026-4711-B607-455AD9E4E00C}" type="pres">
      <dgm:prSet presAssocID="{2931DE54-7812-4FF2-B3F6-ADDBD840C716}" presName="parTrans" presStyleLbl="sibTrans2D1" presStyleIdx="2" presStyleCnt="8"/>
      <dgm:spPr/>
      <dgm:t>
        <a:bodyPr/>
        <a:lstStyle/>
        <a:p>
          <a:endParaRPr lang="ru-RU"/>
        </a:p>
      </dgm:t>
    </dgm:pt>
    <dgm:pt modelId="{6B8D0B5E-755B-4EB9-A4BD-30EE9AB59E76}" type="pres">
      <dgm:prSet presAssocID="{26DFBE39-B5D8-45CD-B64B-139C59F37CC3}" presName="child" presStyleLbl="alignAccFollowNode1" presStyleIdx="2" presStyleCnt="8" custScaleY="323006" custLinFactNeighborX="704" custLinFactNeighborY="-53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E35F2-2091-421A-A5CE-E5C25E592755}" type="pres">
      <dgm:prSet presAssocID="{23A1691E-12CF-4D4F-976A-BF534C043BD7}" presName="sibTrans" presStyleLbl="sibTrans2D1" presStyleIdx="3" presStyleCnt="8" custLinFactNeighborX="-96000" custLinFactNeighborY="-23792"/>
      <dgm:spPr/>
      <dgm:t>
        <a:bodyPr/>
        <a:lstStyle/>
        <a:p>
          <a:endParaRPr lang="ru-RU"/>
        </a:p>
      </dgm:t>
    </dgm:pt>
    <dgm:pt modelId="{297A38E8-3164-46E4-A809-5C9FE17D1ED9}" type="pres">
      <dgm:prSet presAssocID="{77D98DAD-C9D4-4824-8A05-7A8769B66BCB}" presName="child" presStyleLbl="alignAccFollowNode1" presStyleIdx="3" presStyleCnt="8" custScaleY="326594" custLinFactY="100000" custLinFactNeighborX="13655" custLinFactNeighborY="156436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C866D599-386C-47B2-B974-29FE1963E215}" type="pres">
      <dgm:prSet presAssocID="{4537F920-4335-4701-9FC1-C79CE6F35D99}" presName="hSp" presStyleCnt="0"/>
      <dgm:spPr/>
    </dgm:pt>
    <dgm:pt modelId="{E8D81EE2-5176-4D7A-B4FD-82D46CF3A8AB}" type="pres">
      <dgm:prSet presAssocID="{B100C248-23D3-48A5-A27B-D8C518655E79}" presName="vertFlow" presStyleCnt="0"/>
      <dgm:spPr/>
    </dgm:pt>
    <dgm:pt modelId="{7F850199-6B50-4D5E-92F9-1A34ECAE6F7F}" type="pres">
      <dgm:prSet presAssocID="{B100C248-23D3-48A5-A27B-D8C518655E79}" presName="header" presStyleLbl="node1" presStyleIdx="2" presStyleCnt="4" custScaleY="255286" custLinFactNeighborX="-477" custLinFactNeighborY="-86382"/>
      <dgm:spPr/>
      <dgm:t>
        <a:bodyPr/>
        <a:lstStyle/>
        <a:p>
          <a:endParaRPr lang="ru-RU"/>
        </a:p>
      </dgm:t>
    </dgm:pt>
    <dgm:pt modelId="{EF1C4092-86C2-4220-A3AD-363B62D940CC}" type="pres">
      <dgm:prSet presAssocID="{CD764CDA-6385-4796-BFD2-8ADD71F5B459}" presName="parTrans" presStyleLbl="sibTrans2D1" presStyleIdx="4" presStyleCnt="8"/>
      <dgm:spPr/>
      <dgm:t>
        <a:bodyPr/>
        <a:lstStyle/>
        <a:p>
          <a:endParaRPr lang="ru-RU"/>
        </a:p>
      </dgm:t>
    </dgm:pt>
    <dgm:pt modelId="{AD8EAFAC-B150-4432-A1D5-E21EF7F24EA1}" type="pres">
      <dgm:prSet presAssocID="{12EB4BD2-0F96-41A6-A7F0-487C0BD66DE9}" presName="child" presStyleLbl="alignAccFollowNode1" presStyleIdx="4" presStyleCnt="8" custScaleY="312190" custLinFactNeighborX="7083" custLinFactNeighborY="436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37512-A00D-4229-9B21-9DF41C9A8828}" type="pres">
      <dgm:prSet presAssocID="{55648C12-1B42-457E-9C04-C1A0E2F9667F}" presName="sibTrans" presStyleLbl="sibTrans2D1" presStyleIdx="5" presStyleCnt="8" custAng="21473742" custLinFactY="-13777" custLinFactNeighborX="-62242" custLinFactNeighborY="-100000"/>
      <dgm:spPr/>
      <dgm:t>
        <a:bodyPr/>
        <a:lstStyle/>
        <a:p>
          <a:endParaRPr lang="ru-RU"/>
        </a:p>
      </dgm:t>
    </dgm:pt>
    <dgm:pt modelId="{BBF2255D-66F9-4389-93BD-95E9C5032BE5}" type="pres">
      <dgm:prSet presAssocID="{26D4FE06-414E-4B8C-BFA9-0A6588DA1C1B}" presName="child" presStyleLbl="alignAccFollowNode1" presStyleIdx="5" presStyleCnt="8" custScaleX="118318" custScaleY="388937" custLinFactY="173895" custLinFactNeighborX="9296" custLinFactNeighborY="200000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15FCA01D-63DD-4D6A-8121-EF927ADE2B01}" type="pres">
      <dgm:prSet presAssocID="{B100C248-23D3-48A5-A27B-D8C518655E79}" presName="hSp" presStyleCnt="0"/>
      <dgm:spPr/>
    </dgm:pt>
    <dgm:pt modelId="{8346C3FD-B66E-4D38-BF4E-52BBF46D9C3C}" type="pres">
      <dgm:prSet presAssocID="{88D0959F-98E1-48E5-A224-EBCE7710B7FA}" presName="vertFlow" presStyleCnt="0"/>
      <dgm:spPr/>
    </dgm:pt>
    <dgm:pt modelId="{56F40F83-9300-48DB-8A07-24E811E5FCF2}" type="pres">
      <dgm:prSet presAssocID="{88D0959F-98E1-48E5-A224-EBCE7710B7FA}" presName="header" presStyleLbl="node1" presStyleIdx="3" presStyleCnt="4" custScaleX="112016" custScaleY="240826" custLinFactNeighborX="1186" custLinFactNeighborY="-94391"/>
      <dgm:spPr/>
      <dgm:t>
        <a:bodyPr/>
        <a:lstStyle/>
        <a:p>
          <a:endParaRPr lang="ru-RU"/>
        </a:p>
      </dgm:t>
    </dgm:pt>
    <dgm:pt modelId="{6BF20EB6-5EC5-42F5-AF2C-612E24482228}" type="pres">
      <dgm:prSet presAssocID="{F97DC482-9F36-4E75-B433-21FCAB8148D8}" presName="parTrans" presStyleLbl="sibTrans2D1" presStyleIdx="6" presStyleCnt="8"/>
      <dgm:spPr/>
      <dgm:t>
        <a:bodyPr/>
        <a:lstStyle/>
        <a:p>
          <a:endParaRPr lang="ru-RU"/>
        </a:p>
      </dgm:t>
    </dgm:pt>
    <dgm:pt modelId="{90DB5239-35EE-4792-9981-601FD793D35C}" type="pres">
      <dgm:prSet presAssocID="{F990E4D2-97A7-4A32-AD0E-42C10930FC06}" presName="child" presStyleLbl="alignAccFollowNode1" presStyleIdx="6" presStyleCnt="8" custScaleX="107156" custScaleY="375381" custLinFactY="-1970" custLinFactNeighborX="15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EBD4F-151A-42F6-A572-90D8AEF30C57}" type="pres">
      <dgm:prSet presAssocID="{F5076B82-9930-4609-A47F-ED2E7CAEDF37}" presName="sibTrans" presStyleLbl="sibTrans2D1" presStyleIdx="7" presStyleCnt="8" custLinFactX="13436" custLinFactNeighborX="100000" custLinFactNeighborY="11047"/>
      <dgm:spPr/>
      <dgm:t>
        <a:bodyPr/>
        <a:lstStyle/>
        <a:p>
          <a:endParaRPr lang="ru-RU"/>
        </a:p>
      </dgm:t>
    </dgm:pt>
    <dgm:pt modelId="{956EDC71-69B3-4914-B946-D20881FEDE88}" type="pres">
      <dgm:prSet presAssocID="{448FFF5B-A472-414B-9EC4-B76E97016643}" presName="child" presStyleLbl="alignAccFollowNode1" presStyleIdx="7" presStyleCnt="8" custScaleY="359176" custLinFactX="44370" custLinFactY="200000" custLinFactNeighborX="100000" custLinFactNeighborY="238835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</dgm:ptLst>
  <dgm:cxnLst>
    <dgm:cxn modelId="{7E0D97DA-D2A6-429B-9939-C6AF70C74C0E}" type="presOf" srcId="{23A1691E-12CF-4D4F-976A-BF534C043BD7}" destId="{AFFE35F2-2091-421A-A5CE-E5C25E592755}" srcOrd="0" destOrd="0" presId="urn:microsoft.com/office/officeart/2005/8/layout/lProcess1"/>
    <dgm:cxn modelId="{43846D30-FC74-449D-AE66-6D870B144CFA}" type="presOf" srcId="{22A36956-643D-4A1D-8065-443B5C1FF11C}" destId="{D7BA31BF-A0A6-4A30-B992-AE6FBD5EAFD0}" srcOrd="0" destOrd="0" presId="urn:microsoft.com/office/officeart/2005/8/layout/lProcess1"/>
    <dgm:cxn modelId="{299C23C2-7686-4494-A6BA-29C35728CF11}" type="presOf" srcId="{F990E4D2-97A7-4A32-AD0E-42C10930FC06}" destId="{90DB5239-35EE-4792-9981-601FD793D35C}" srcOrd="0" destOrd="0" presId="urn:microsoft.com/office/officeart/2005/8/layout/lProcess1"/>
    <dgm:cxn modelId="{38542135-B439-4242-A999-82C75A6A87BD}" type="presOf" srcId="{2931DE54-7812-4FF2-B3F6-ADDBD840C716}" destId="{EB9D3A42-D026-4711-B607-455AD9E4E00C}" srcOrd="0" destOrd="0" presId="urn:microsoft.com/office/officeart/2005/8/layout/lProcess1"/>
    <dgm:cxn modelId="{F10593CF-5514-4E30-8471-1E95AC8B11D6}" type="presOf" srcId="{88D0959F-98E1-48E5-A224-EBCE7710B7FA}" destId="{56F40F83-9300-48DB-8A07-24E811E5FCF2}" srcOrd="0" destOrd="0" presId="urn:microsoft.com/office/officeart/2005/8/layout/lProcess1"/>
    <dgm:cxn modelId="{192D07AF-93EA-4B41-A877-D053A59FDBD6}" type="presOf" srcId="{E914F166-977B-4D26-B5E1-BA42674A0D76}" destId="{22CBED1A-DF5F-48AA-95A3-05AC1E22C598}" srcOrd="0" destOrd="0" presId="urn:microsoft.com/office/officeart/2005/8/layout/lProcess1"/>
    <dgm:cxn modelId="{485BF23D-E1FB-4317-97E3-11AA048C4E62}" type="presOf" srcId="{4537F920-4335-4701-9FC1-C79CE6F35D99}" destId="{D17850C9-3B8E-4270-B852-44F6864B0CCF}" srcOrd="0" destOrd="0" presId="urn:microsoft.com/office/officeart/2005/8/layout/lProcess1"/>
    <dgm:cxn modelId="{9476EDC0-0DA0-47CA-B74A-6B04F673953F}" type="presOf" srcId="{F5076B82-9930-4609-A47F-ED2E7CAEDF37}" destId="{C39EBD4F-151A-42F6-A572-90D8AEF30C57}" srcOrd="0" destOrd="0" presId="urn:microsoft.com/office/officeart/2005/8/layout/lProcess1"/>
    <dgm:cxn modelId="{168BB912-31FA-4470-AB20-5C2C006D339A}" type="presOf" srcId="{CD764CDA-6385-4796-BFD2-8ADD71F5B459}" destId="{EF1C4092-86C2-4220-A3AD-363B62D940CC}" srcOrd="0" destOrd="0" presId="urn:microsoft.com/office/officeart/2005/8/layout/lProcess1"/>
    <dgm:cxn modelId="{FE91AA2A-0306-4730-84CA-0FA7A0100793}" type="presOf" srcId="{B100C248-23D3-48A5-A27B-D8C518655E79}" destId="{7F850199-6B50-4D5E-92F9-1A34ECAE6F7F}" srcOrd="0" destOrd="0" presId="urn:microsoft.com/office/officeart/2005/8/layout/lProcess1"/>
    <dgm:cxn modelId="{A7ECB12A-17DE-4ACD-9A76-32DAC79775CA}" type="presOf" srcId="{76D4C967-91AD-4F33-9BD5-20B6CEFBE7A6}" destId="{A1A2A90F-24AB-42E8-B9AF-A6DE9D798318}" srcOrd="0" destOrd="0" presId="urn:microsoft.com/office/officeart/2005/8/layout/lProcess1"/>
    <dgm:cxn modelId="{A7C28BF8-2476-4C0A-82D0-529E7BC91A41}" srcId="{22A36956-643D-4A1D-8065-443B5C1FF11C}" destId="{4537F920-4335-4701-9FC1-C79CE6F35D99}" srcOrd="1" destOrd="0" parTransId="{6B07AA18-50FC-468B-B487-4D28839A47A0}" sibTransId="{D8DE5321-4599-4D80-B767-1786A4B2E4C5}"/>
    <dgm:cxn modelId="{856FABAC-92E4-4646-8C74-EA8CD56DC3DF}" type="presOf" srcId="{D77CAFE3-7CF8-46B6-8EE1-E1B580E2C35A}" destId="{39F434BC-AD56-46F2-AD06-F0A8311FC0C0}" srcOrd="0" destOrd="0" presId="urn:microsoft.com/office/officeart/2005/8/layout/lProcess1"/>
    <dgm:cxn modelId="{21C4D434-39D3-4A62-9BB3-CBB40D8F1CDB}" srcId="{76D4C967-91AD-4F33-9BD5-20B6CEFBE7A6}" destId="{386FD089-353A-4827-9A01-C6E0B6E7E5B0}" srcOrd="0" destOrd="0" parTransId="{E914F166-977B-4D26-B5E1-BA42674A0D76}" sibTransId="{48DDCC20-33FF-4D51-9D08-CE3DBDE9219C}"/>
    <dgm:cxn modelId="{183D63A1-B66A-40B4-A73D-28475DC6BF7D}" srcId="{B100C248-23D3-48A5-A27B-D8C518655E79}" destId="{12EB4BD2-0F96-41A6-A7F0-487C0BD66DE9}" srcOrd="0" destOrd="0" parTransId="{CD764CDA-6385-4796-BFD2-8ADD71F5B459}" sibTransId="{55648C12-1B42-457E-9C04-C1A0E2F9667F}"/>
    <dgm:cxn modelId="{E50F57D9-C88A-4302-A0F1-7D9EB839C39D}" type="presOf" srcId="{48DDCC20-33FF-4D51-9D08-CE3DBDE9219C}" destId="{81F2727F-02D5-40E2-A93B-6A36DC48A2C7}" srcOrd="0" destOrd="0" presId="urn:microsoft.com/office/officeart/2005/8/layout/lProcess1"/>
    <dgm:cxn modelId="{94CEF0F9-05E4-475E-9D28-B147407C3793}" srcId="{B100C248-23D3-48A5-A27B-D8C518655E79}" destId="{26D4FE06-414E-4B8C-BFA9-0A6588DA1C1B}" srcOrd="1" destOrd="0" parTransId="{A0E17998-6B2B-4D4E-8C78-136600AC8A35}" sibTransId="{7DD80D83-C61A-4505-AEED-2EE7400B59C0}"/>
    <dgm:cxn modelId="{2CC090E6-CEA5-4303-8640-78CAB9B8558F}" type="presOf" srcId="{448FFF5B-A472-414B-9EC4-B76E97016643}" destId="{956EDC71-69B3-4914-B946-D20881FEDE88}" srcOrd="0" destOrd="0" presId="urn:microsoft.com/office/officeart/2005/8/layout/lProcess1"/>
    <dgm:cxn modelId="{62BC50D9-B201-44E6-AE1C-020CED3BB40A}" type="presOf" srcId="{12EB4BD2-0F96-41A6-A7F0-487C0BD66DE9}" destId="{AD8EAFAC-B150-4432-A1D5-E21EF7F24EA1}" srcOrd="0" destOrd="0" presId="urn:microsoft.com/office/officeart/2005/8/layout/lProcess1"/>
    <dgm:cxn modelId="{E4CB5BB9-7F7B-4AA6-9100-AFD63E0CBBAB}" type="presOf" srcId="{26D4FE06-414E-4B8C-BFA9-0A6588DA1C1B}" destId="{BBF2255D-66F9-4389-93BD-95E9C5032BE5}" srcOrd="0" destOrd="0" presId="urn:microsoft.com/office/officeart/2005/8/layout/lProcess1"/>
    <dgm:cxn modelId="{8D2737F4-AE5E-4B5A-9C30-0C16BEA9AAE4}" type="presOf" srcId="{26DFBE39-B5D8-45CD-B64B-139C59F37CC3}" destId="{6B8D0B5E-755B-4EB9-A4BD-30EE9AB59E76}" srcOrd="0" destOrd="0" presId="urn:microsoft.com/office/officeart/2005/8/layout/lProcess1"/>
    <dgm:cxn modelId="{627B8C73-AD91-4549-AFDD-681EDE79EAB9}" srcId="{22A36956-643D-4A1D-8065-443B5C1FF11C}" destId="{88D0959F-98E1-48E5-A224-EBCE7710B7FA}" srcOrd="3" destOrd="0" parTransId="{10C78602-F7EA-4BA2-82D5-A76E4A472FEC}" sibTransId="{BC1CC120-E30A-4E42-805F-BC6A06303918}"/>
    <dgm:cxn modelId="{5854B4E9-3125-48F1-B593-061E4743C7BC}" srcId="{22A36956-643D-4A1D-8065-443B5C1FF11C}" destId="{B100C248-23D3-48A5-A27B-D8C518655E79}" srcOrd="2" destOrd="0" parTransId="{8EFA38A1-1B75-4DF0-9CD4-2F3A4B3E356B}" sibTransId="{807D8409-61C1-4E3E-8899-CD1B14D4BBB6}"/>
    <dgm:cxn modelId="{3A778D8A-D736-4EAE-8180-93337D6C325B}" type="presOf" srcId="{77D98DAD-C9D4-4824-8A05-7A8769B66BCB}" destId="{297A38E8-3164-46E4-A809-5C9FE17D1ED9}" srcOrd="0" destOrd="0" presId="urn:microsoft.com/office/officeart/2005/8/layout/lProcess1"/>
    <dgm:cxn modelId="{609D02B1-AE51-408A-BD92-95A655E33449}" srcId="{4537F920-4335-4701-9FC1-C79CE6F35D99}" destId="{26DFBE39-B5D8-45CD-B64B-139C59F37CC3}" srcOrd="0" destOrd="0" parTransId="{2931DE54-7812-4FF2-B3F6-ADDBD840C716}" sibTransId="{23A1691E-12CF-4D4F-976A-BF534C043BD7}"/>
    <dgm:cxn modelId="{8295F116-0415-4F53-8CE9-52035ABA1CCB}" type="presOf" srcId="{55648C12-1B42-457E-9C04-C1A0E2F9667F}" destId="{F3D37512-A00D-4229-9B21-9DF41C9A8828}" srcOrd="0" destOrd="0" presId="urn:microsoft.com/office/officeart/2005/8/layout/lProcess1"/>
    <dgm:cxn modelId="{B4B73896-B8B1-4882-A597-06CA7FCA986F}" type="presOf" srcId="{F97DC482-9F36-4E75-B433-21FCAB8148D8}" destId="{6BF20EB6-5EC5-42F5-AF2C-612E24482228}" srcOrd="0" destOrd="0" presId="urn:microsoft.com/office/officeart/2005/8/layout/lProcess1"/>
    <dgm:cxn modelId="{A99A67CF-6E17-4D97-9B35-68AFD7A7257E}" srcId="{22A36956-643D-4A1D-8065-443B5C1FF11C}" destId="{76D4C967-91AD-4F33-9BD5-20B6CEFBE7A6}" srcOrd="0" destOrd="0" parTransId="{E23512B0-E8C3-482A-9EB4-36843D91660D}" sibTransId="{6B3C35E3-2A83-4D8E-8748-5D25A260DA50}"/>
    <dgm:cxn modelId="{596F55D4-3E81-4F01-BB58-C07F29CA73EA}" srcId="{76D4C967-91AD-4F33-9BD5-20B6CEFBE7A6}" destId="{D77CAFE3-7CF8-46B6-8EE1-E1B580E2C35A}" srcOrd="1" destOrd="0" parTransId="{11717024-E2F6-4C7D-A06A-4E1B57003D27}" sibTransId="{029C0029-A139-4BD0-AF65-F4C36C321B54}"/>
    <dgm:cxn modelId="{33A26130-5507-4607-A249-02A567AF8515}" srcId="{88D0959F-98E1-48E5-A224-EBCE7710B7FA}" destId="{448FFF5B-A472-414B-9EC4-B76E97016643}" srcOrd="1" destOrd="0" parTransId="{BB79FB9B-9403-46D2-A66F-070F40CD54CE}" sibTransId="{C62F4467-EE08-4F13-BDC7-0558C135EDBE}"/>
    <dgm:cxn modelId="{AE61D7B0-7D77-4672-AA8B-9919B1C0C4B2}" srcId="{88D0959F-98E1-48E5-A224-EBCE7710B7FA}" destId="{F990E4D2-97A7-4A32-AD0E-42C10930FC06}" srcOrd="0" destOrd="0" parTransId="{F97DC482-9F36-4E75-B433-21FCAB8148D8}" sibTransId="{F5076B82-9930-4609-A47F-ED2E7CAEDF37}"/>
    <dgm:cxn modelId="{1ECF3263-7346-4D4A-B004-61556436E7B2}" srcId="{4537F920-4335-4701-9FC1-C79CE6F35D99}" destId="{77D98DAD-C9D4-4824-8A05-7A8769B66BCB}" srcOrd="1" destOrd="0" parTransId="{9BCBDCD6-FCC6-49D6-90CB-3BDF6A18A431}" sibTransId="{12CC5DC8-581A-4271-B5A4-5FFF416A6433}"/>
    <dgm:cxn modelId="{BDB2894E-3569-4E1D-A8D9-C8B28A89EF40}" type="presOf" srcId="{386FD089-353A-4827-9A01-C6E0B6E7E5B0}" destId="{FD279EE8-1E25-4238-9E32-F2120AFFE25E}" srcOrd="0" destOrd="0" presId="urn:microsoft.com/office/officeart/2005/8/layout/lProcess1"/>
    <dgm:cxn modelId="{2944A255-DEBF-4EFA-AABD-B91D3B9370CF}" type="presParOf" srcId="{D7BA31BF-A0A6-4A30-B992-AE6FBD5EAFD0}" destId="{D92C41A9-2CB3-47C9-B252-8881126E011B}" srcOrd="0" destOrd="0" presId="urn:microsoft.com/office/officeart/2005/8/layout/lProcess1"/>
    <dgm:cxn modelId="{87CED19B-4F7F-45BF-8612-9F3B46520618}" type="presParOf" srcId="{D92C41A9-2CB3-47C9-B252-8881126E011B}" destId="{A1A2A90F-24AB-42E8-B9AF-A6DE9D798318}" srcOrd="0" destOrd="0" presId="urn:microsoft.com/office/officeart/2005/8/layout/lProcess1"/>
    <dgm:cxn modelId="{B30AC56A-CE47-40A4-AA54-23DC729A43A4}" type="presParOf" srcId="{D92C41A9-2CB3-47C9-B252-8881126E011B}" destId="{22CBED1A-DF5F-48AA-95A3-05AC1E22C598}" srcOrd="1" destOrd="0" presId="urn:microsoft.com/office/officeart/2005/8/layout/lProcess1"/>
    <dgm:cxn modelId="{61DF6BF1-E09A-4719-AEFD-83B1D5AB7450}" type="presParOf" srcId="{D92C41A9-2CB3-47C9-B252-8881126E011B}" destId="{FD279EE8-1E25-4238-9E32-F2120AFFE25E}" srcOrd="2" destOrd="0" presId="urn:microsoft.com/office/officeart/2005/8/layout/lProcess1"/>
    <dgm:cxn modelId="{C203E491-82E3-444B-BA21-26BE5CB25ACA}" type="presParOf" srcId="{D92C41A9-2CB3-47C9-B252-8881126E011B}" destId="{81F2727F-02D5-40E2-A93B-6A36DC48A2C7}" srcOrd="3" destOrd="0" presId="urn:microsoft.com/office/officeart/2005/8/layout/lProcess1"/>
    <dgm:cxn modelId="{01AECBB0-B4C5-4D84-9B36-8A45A18C260A}" type="presParOf" srcId="{D92C41A9-2CB3-47C9-B252-8881126E011B}" destId="{39F434BC-AD56-46F2-AD06-F0A8311FC0C0}" srcOrd="4" destOrd="0" presId="urn:microsoft.com/office/officeart/2005/8/layout/lProcess1"/>
    <dgm:cxn modelId="{977D2BC4-DE9A-412B-92D8-061B4913FAD6}" type="presParOf" srcId="{D7BA31BF-A0A6-4A30-B992-AE6FBD5EAFD0}" destId="{BE9D1F08-3399-4EA7-A407-3E8D46EA3C0B}" srcOrd="1" destOrd="0" presId="urn:microsoft.com/office/officeart/2005/8/layout/lProcess1"/>
    <dgm:cxn modelId="{5CE162F0-C733-4729-8CEA-550096C8139C}" type="presParOf" srcId="{D7BA31BF-A0A6-4A30-B992-AE6FBD5EAFD0}" destId="{769B0C5A-7642-477A-AB9C-182A99076CFC}" srcOrd="2" destOrd="0" presId="urn:microsoft.com/office/officeart/2005/8/layout/lProcess1"/>
    <dgm:cxn modelId="{BC7C6CEF-F2B1-44A7-886B-CA36BB0A458A}" type="presParOf" srcId="{769B0C5A-7642-477A-AB9C-182A99076CFC}" destId="{D17850C9-3B8E-4270-B852-44F6864B0CCF}" srcOrd="0" destOrd="0" presId="urn:microsoft.com/office/officeart/2005/8/layout/lProcess1"/>
    <dgm:cxn modelId="{90D0D11D-CA15-42B4-9A9D-77EA450096E3}" type="presParOf" srcId="{769B0C5A-7642-477A-AB9C-182A99076CFC}" destId="{EB9D3A42-D026-4711-B607-455AD9E4E00C}" srcOrd="1" destOrd="0" presId="urn:microsoft.com/office/officeart/2005/8/layout/lProcess1"/>
    <dgm:cxn modelId="{8B0025D7-4F54-4D21-88E2-2C55AE398F41}" type="presParOf" srcId="{769B0C5A-7642-477A-AB9C-182A99076CFC}" destId="{6B8D0B5E-755B-4EB9-A4BD-30EE9AB59E76}" srcOrd="2" destOrd="0" presId="urn:microsoft.com/office/officeart/2005/8/layout/lProcess1"/>
    <dgm:cxn modelId="{E61B57C7-50B8-4F27-94F0-1DC47E2BA5B5}" type="presParOf" srcId="{769B0C5A-7642-477A-AB9C-182A99076CFC}" destId="{AFFE35F2-2091-421A-A5CE-E5C25E592755}" srcOrd="3" destOrd="0" presId="urn:microsoft.com/office/officeart/2005/8/layout/lProcess1"/>
    <dgm:cxn modelId="{B6725E3C-F73B-4F6B-8B95-C07E8C7BC3F8}" type="presParOf" srcId="{769B0C5A-7642-477A-AB9C-182A99076CFC}" destId="{297A38E8-3164-46E4-A809-5C9FE17D1ED9}" srcOrd="4" destOrd="0" presId="urn:microsoft.com/office/officeart/2005/8/layout/lProcess1"/>
    <dgm:cxn modelId="{6E8EF01D-9ED8-4819-A0F0-F95D245E0487}" type="presParOf" srcId="{D7BA31BF-A0A6-4A30-B992-AE6FBD5EAFD0}" destId="{C866D599-386C-47B2-B974-29FE1963E215}" srcOrd="3" destOrd="0" presId="urn:microsoft.com/office/officeart/2005/8/layout/lProcess1"/>
    <dgm:cxn modelId="{4AE81FA8-51C0-4696-BAD1-50AA41A53373}" type="presParOf" srcId="{D7BA31BF-A0A6-4A30-B992-AE6FBD5EAFD0}" destId="{E8D81EE2-5176-4D7A-B4FD-82D46CF3A8AB}" srcOrd="4" destOrd="0" presId="urn:microsoft.com/office/officeart/2005/8/layout/lProcess1"/>
    <dgm:cxn modelId="{11ECD1B4-5271-495A-9565-6649112EF32A}" type="presParOf" srcId="{E8D81EE2-5176-4D7A-B4FD-82D46CF3A8AB}" destId="{7F850199-6B50-4D5E-92F9-1A34ECAE6F7F}" srcOrd="0" destOrd="0" presId="urn:microsoft.com/office/officeart/2005/8/layout/lProcess1"/>
    <dgm:cxn modelId="{99F4FAB0-079E-462D-8D65-A466C10B2149}" type="presParOf" srcId="{E8D81EE2-5176-4D7A-B4FD-82D46CF3A8AB}" destId="{EF1C4092-86C2-4220-A3AD-363B62D940CC}" srcOrd="1" destOrd="0" presId="urn:microsoft.com/office/officeart/2005/8/layout/lProcess1"/>
    <dgm:cxn modelId="{5C2E3AD0-F357-408D-A1D6-6A6221065968}" type="presParOf" srcId="{E8D81EE2-5176-4D7A-B4FD-82D46CF3A8AB}" destId="{AD8EAFAC-B150-4432-A1D5-E21EF7F24EA1}" srcOrd="2" destOrd="0" presId="urn:microsoft.com/office/officeart/2005/8/layout/lProcess1"/>
    <dgm:cxn modelId="{91FB815F-8359-4394-BDDA-2D34895C09FB}" type="presParOf" srcId="{E8D81EE2-5176-4D7A-B4FD-82D46CF3A8AB}" destId="{F3D37512-A00D-4229-9B21-9DF41C9A8828}" srcOrd="3" destOrd="0" presId="urn:microsoft.com/office/officeart/2005/8/layout/lProcess1"/>
    <dgm:cxn modelId="{4BDDC7CB-0E7A-469C-B953-3FBFD541675D}" type="presParOf" srcId="{E8D81EE2-5176-4D7A-B4FD-82D46CF3A8AB}" destId="{BBF2255D-66F9-4389-93BD-95E9C5032BE5}" srcOrd="4" destOrd="0" presId="urn:microsoft.com/office/officeart/2005/8/layout/lProcess1"/>
    <dgm:cxn modelId="{A994FB9F-B105-4DEC-A556-BC1B74991C53}" type="presParOf" srcId="{D7BA31BF-A0A6-4A30-B992-AE6FBD5EAFD0}" destId="{15FCA01D-63DD-4D6A-8121-EF927ADE2B01}" srcOrd="5" destOrd="0" presId="urn:microsoft.com/office/officeart/2005/8/layout/lProcess1"/>
    <dgm:cxn modelId="{F2B2C8A8-9099-4329-A19C-76C22CF3994D}" type="presParOf" srcId="{D7BA31BF-A0A6-4A30-B992-AE6FBD5EAFD0}" destId="{8346C3FD-B66E-4D38-BF4E-52BBF46D9C3C}" srcOrd="6" destOrd="0" presId="urn:microsoft.com/office/officeart/2005/8/layout/lProcess1"/>
    <dgm:cxn modelId="{EE5E822A-44DA-4147-AC77-1F22C6E20F01}" type="presParOf" srcId="{8346C3FD-B66E-4D38-BF4E-52BBF46D9C3C}" destId="{56F40F83-9300-48DB-8A07-24E811E5FCF2}" srcOrd="0" destOrd="0" presId="urn:microsoft.com/office/officeart/2005/8/layout/lProcess1"/>
    <dgm:cxn modelId="{7810F739-5A7F-44F8-B226-684BC3B8A3D2}" type="presParOf" srcId="{8346C3FD-B66E-4D38-BF4E-52BBF46D9C3C}" destId="{6BF20EB6-5EC5-42F5-AF2C-612E24482228}" srcOrd="1" destOrd="0" presId="urn:microsoft.com/office/officeart/2005/8/layout/lProcess1"/>
    <dgm:cxn modelId="{90E3F474-CF44-4140-8EBC-0B61340287C8}" type="presParOf" srcId="{8346C3FD-B66E-4D38-BF4E-52BBF46D9C3C}" destId="{90DB5239-35EE-4792-9981-601FD793D35C}" srcOrd="2" destOrd="0" presId="urn:microsoft.com/office/officeart/2005/8/layout/lProcess1"/>
    <dgm:cxn modelId="{82C1D8E5-72FC-42E5-83E2-9CBD7EA9AEC8}" type="presParOf" srcId="{8346C3FD-B66E-4D38-BF4E-52BBF46D9C3C}" destId="{C39EBD4F-151A-42F6-A572-90D8AEF30C57}" srcOrd="3" destOrd="0" presId="urn:microsoft.com/office/officeart/2005/8/layout/lProcess1"/>
    <dgm:cxn modelId="{9DF0C529-5069-41DF-9B89-CB843706B619}" type="presParOf" srcId="{8346C3FD-B66E-4D38-BF4E-52BBF46D9C3C}" destId="{956EDC71-69B3-4914-B946-D20881FEDE88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47272F-CA22-403B-9B57-5C6DE27A315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1A2EAB-CBCF-4157-92AD-2AF14EAAA1CA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Межбюджетные отношения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C9131-85FE-4013-B72A-6930C6520A3B}" type="parTrans" cxnId="{DAA32939-BD08-4300-9A9F-747B6A73ED5F}">
      <dgm:prSet/>
      <dgm:spPr/>
      <dgm:t>
        <a:bodyPr/>
        <a:lstStyle/>
        <a:p>
          <a:endParaRPr lang="ru-RU"/>
        </a:p>
      </dgm:t>
    </dgm:pt>
    <dgm:pt modelId="{436E98DA-7153-4A1E-8BD0-995C138B5568}" type="sibTrans" cxnId="{DAA32939-BD08-4300-9A9F-747B6A73ED5F}">
      <dgm:prSet/>
      <dgm:spPr/>
      <dgm:t>
        <a:bodyPr/>
        <a:lstStyle/>
        <a:p>
          <a:endParaRPr lang="ru-RU"/>
        </a:p>
      </dgm:t>
    </dgm:pt>
    <dgm:pt modelId="{18BEAF08-32BB-46BE-B69C-58A208C049DD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Бюджет Томской области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43542D-77DB-497F-A5C2-3E8D7D18CF26}" type="parTrans" cxnId="{8E716013-0392-44E0-AD42-619F20BA2FCB}">
      <dgm:prSet/>
      <dgm:spPr/>
      <dgm:t>
        <a:bodyPr/>
        <a:lstStyle/>
        <a:p>
          <a:endParaRPr lang="ru-RU"/>
        </a:p>
      </dgm:t>
    </dgm:pt>
    <dgm:pt modelId="{372B1EC6-243C-4DC3-9714-01C0959114DD}" type="sibTrans" cxnId="{8E716013-0392-44E0-AD42-619F20BA2FCB}">
      <dgm:prSet/>
      <dgm:spPr/>
      <dgm:t>
        <a:bodyPr/>
        <a:lstStyle/>
        <a:p>
          <a:endParaRPr lang="ru-RU"/>
        </a:p>
      </dgm:t>
    </dgm:pt>
    <dgm:pt modelId="{1351EFF7-05E8-4D6C-B509-70646A5A5C79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Дотации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B8FBB9-913E-4BFD-AFC1-25014CD5D7C6}" type="parTrans" cxnId="{D8A10298-FD4C-46BD-ABDA-73878C6DAD92}">
      <dgm:prSet/>
      <dgm:spPr/>
      <dgm:t>
        <a:bodyPr/>
        <a:lstStyle/>
        <a:p>
          <a:endParaRPr lang="ru-RU"/>
        </a:p>
      </dgm:t>
    </dgm:pt>
    <dgm:pt modelId="{06064B69-8AA5-47AB-9D80-E49AA9243242}" type="sibTrans" cxnId="{D8A10298-FD4C-46BD-ABDA-73878C6DAD92}">
      <dgm:prSet/>
      <dgm:spPr/>
      <dgm:t>
        <a:bodyPr/>
        <a:lstStyle/>
        <a:p>
          <a:endParaRPr lang="ru-RU"/>
        </a:p>
      </dgm:t>
    </dgm:pt>
    <dgm:pt modelId="{3EB119A0-D486-4CD2-8100-35C5F2DA41E3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954B82-9F0D-41E6-B137-D0243C0B44EC}" type="parTrans" cxnId="{2823E270-2DA1-427D-A177-E5F6013E39A3}">
      <dgm:prSet/>
      <dgm:spPr/>
      <dgm:t>
        <a:bodyPr/>
        <a:lstStyle/>
        <a:p>
          <a:endParaRPr lang="ru-RU"/>
        </a:p>
      </dgm:t>
    </dgm:pt>
    <dgm:pt modelId="{191BD7B5-08D5-4CDD-86A3-320F7E1A1B0F}" type="sibTrans" cxnId="{2823E270-2DA1-427D-A177-E5F6013E39A3}">
      <dgm:prSet/>
      <dgm:spPr/>
      <dgm:t>
        <a:bodyPr/>
        <a:lstStyle/>
        <a:p>
          <a:endParaRPr lang="ru-RU"/>
        </a:p>
      </dgm:t>
    </dgm:pt>
    <dgm:pt modelId="{40664A0E-E05D-42C0-A6FB-D8ACE31C3F01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66227B-313F-48C1-B8CD-5F5027BDB72A}" type="parTrans" cxnId="{72A75B40-C39D-4AD6-903E-2926F48DC208}">
      <dgm:prSet/>
      <dgm:spPr/>
      <dgm:t>
        <a:bodyPr/>
        <a:lstStyle/>
        <a:p>
          <a:endParaRPr lang="ru-RU"/>
        </a:p>
      </dgm:t>
    </dgm:pt>
    <dgm:pt modelId="{1722DB63-255C-4730-A5E5-B45002A46CCE}" type="sibTrans" cxnId="{72A75B40-C39D-4AD6-903E-2926F48DC208}">
      <dgm:prSet/>
      <dgm:spPr/>
      <dgm:t>
        <a:bodyPr/>
        <a:lstStyle/>
        <a:p>
          <a:endParaRPr lang="ru-RU"/>
        </a:p>
      </dgm:t>
    </dgm:pt>
    <dgm:pt modelId="{74F6233C-B516-468C-A3B2-DF09A71C4FA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7D791F-6258-4FEE-A993-BF5B8D527DA3}" type="parTrans" cxnId="{36052BA9-6B6D-4DD2-A1AE-568BFE54C8BD}">
      <dgm:prSet/>
      <dgm:spPr/>
      <dgm:t>
        <a:bodyPr/>
        <a:lstStyle/>
        <a:p>
          <a:endParaRPr lang="ru-RU"/>
        </a:p>
      </dgm:t>
    </dgm:pt>
    <dgm:pt modelId="{C7D2E68D-DD6E-4DA4-B83A-AD499C40E2B7}" type="sibTrans" cxnId="{36052BA9-6B6D-4DD2-A1AE-568BFE54C8BD}">
      <dgm:prSet/>
      <dgm:spPr/>
      <dgm:t>
        <a:bodyPr/>
        <a:lstStyle/>
        <a:p>
          <a:endParaRPr lang="ru-RU"/>
        </a:p>
      </dgm:t>
    </dgm:pt>
    <dgm:pt modelId="{670C3DB0-EE85-4E4A-8953-928C72F0F4B4}" type="pres">
      <dgm:prSet presAssocID="{5B47272F-CA22-403B-9B57-5C6DE27A315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121F01-7925-4899-BCA3-D2448E0596D0}" type="pres">
      <dgm:prSet presAssocID="{BE1A2EAB-CBCF-4157-92AD-2AF14EAAA1CA}" presName="vertOne" presStyleCnt="0"/>
      <dgm:spPr/>
    </dgm:pt>
    <dgm:pt modelId="{7F2496A5-96F6-4314-B92A-735C47E1B738}" type="pres">
      <dgm:prSet presAssocID="{BE1A2EAB-CBCF-4157-92AD-2AF14EAAA1CA}" presName="txOne" presStyleLbl="node0" presStyleIdx="0" presStyleCnt="1" custScaleX="100073" custScaleY="637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B787AE-03B3-43AB-9FDA-6C367DF2F6D6}" type="pres">
      <dgm:prSet presAssocID="{BE1A2EAB-CBCF-4157-92AD-2AF14EAAA1CA}" presName="parTransOne" presStyleCnt="0"/>
      <dgm:spPr/>
    </dgm:pt>
    <dgm:pt modelId="{D0238F7B-0BF8-47DC-8291-0FA87BA90963}" type="pres">
      <dgm:prSet presAssocID="{BE1A2EAB-CBCF-4157-92AD-2AF14EAAA1CA}" presName="horzOne" presStyleCnt="0"/>
      <dgm:spPr/>
    </dgm:pt>
    <dgm:pt modelId="{BCA1C1DB-840B-42C5-876E-DA1368DA1836}" type="pres">
      <dgm:prSet presAssocID="{18BEAF08-32BB-46BE-B69C-58A208C049DD}" presName="vertTwo" presStyleCnt="0"/>
      <dgm:spPr/>
    </dgm:pt>
    <dgm:pt modelId="{33AB3ACA-5432-4E87-824C-75BB936A76B8}" type="pres">
      <dgm:prSet presAssocID="{18BEAF08-32BB-46BE-B69C-58A208C049DD}" presName="txTwo" presStyleLbl="node2" presStyleIdx="0" presStyleCnt="1" custScaleY="644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E797DE-BF14-4D36-9C4F-08FBF1D54584}" type="pres">
      <dgm:prSet presAssocID="{18BEAF08-32BB-46BE-B69C-58A208C049DD}" presName="parTransTwo" presStyleCnt="0"/>
      <dgm:spPr/>
    </dgm:pt>
    <dgm:pt modelId="{C9F0BF94-E22D-4C49-B5A3-1A3866AB1C37}" type="pres">
      <dgm:prSet presAssocID="{18BEAF08-32BB-46BE-B69C-58A208C049DD}" presName="horzTwo" presStyleCnt="0"/>
      <dgm:spPr/>
    </dgm:pt>
    <dgm:pt modelId="{E4987BFE-1FD6-4EBC-9138-359EC2F6EB26}" type="pres">
      <dgm:prSet presAssocID="{1351EFF7-05E8-4D6C-B509-70646A5A5C79}" presName="vertThree" presStyleCnt="0"/>
      <dgm:spPr/>
    </dgm:pt>
    <dgm:pt modelId="{49B9A097-FFEC-4E3D-B1E3-2D3EBB2B4607}" type="pres">
      <dgm:prSet presAssocID="{1351EFF7-05E8-4D6C-B509-70646A5A5C79}" presName="txThree" presStyleLbl="node3" presStyleIdx="0" presStyleCnt="4" custLinFactNeighborX="-1051" custLinFactNeighborY="2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29C93A-5E35-46FD-AAC3-5DD3D690CF96}" type="pres">
      <dgm:prSet presAssocID="{1351EFF7-05E8-4D6C-B509-70646A5A5C79}" presName="horzThree" presStyleCnt="0"/>
      <dgm:spPr/>
    </dgm:pt>
    <dgm:pt modelId="{64310CF8-5D13-43DB-B9D2-EB772C1264FB}" type="pres">
      <dgm:prSet presAssocID="{06064B69-8AA5-47AB-9D80-E49AA9243242}" presName="sibSpaceThree" presStyleCnt="0"/>
      <dgm:spPr/>
    </dgm:pt>
    <dgm:pt modelId="{D64E240A-E56E-4683-93DB-33D957D853DB}" type="pres">
      <dgm:prSet presAssocID="{3EB119A0-D486-4CD2-8100-35C5F2DA41E3}" presName="vertThree" presStyleCnt="0"/>
      <dgm:spPr/>
    </dgm:pt>
    <dgm:pt modelId="{77FAB21E-89BB-412C-9C2D-3980554C315B}" type="pres">
      <dgm:prSet presAssocID="{3EB119A0-D486-4CD2-8100-35C5F2DA41E3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CE2DAB-72C9-4AD8-86E8-78C8A53B8350}" type="pres">
      <dgm:prSet presAssocID="{3EB119A0-D486-4CD2-8100-35C5F2DA41E3}" presName="horzThree" presStyleCnt="0"/>
      <dgm:spPr/>
    </dgm:pt>
    <dgm:pt modelId="{DE68E12B-9977-4166-8401-9034F531A40A}" type="pres">
      <dgm:prSet presAssocID="{191BD7B5-08D5-4CDD-86A3-320F7E1A1B0F}" presName="sibSpaceThree" presStyleCnt="0"/>
      <dgm:spPr/>
    </dgm:pt>
    <dgm:pt modelId="{05DD53F1-86FA-4B7A-915B-7CA7404444EC}" type="pres">
      <dgm:prSet presAssocID="{40664A0E-E05D-42C0-A6FB-D8ACE31C3F01}" presName="vertThree" presStyleCnt="0"/>
      <dgm:spPr/>
    </dgm:pt>
    <dgm:pt modelId="{A55EF57E-C6FB-428C-A132-8B0646AFEBF1}" type="pres">
      <dgm:prSet presAssocID="{40664A0E-E05D-42C0-A6FB-D8ACE31C3F01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B3958B-1BB3-4A40-8129-3E2AB3684E07}" type="pres">
      <dgm:prSet presAssocID="{40664A0E-E05D-42C0-A6FB-D8ACE31C3F01}" presName="horzThree" presStyleCnt="0"/>
      <dgm:spPr/>
    </dgm:pt>
    <dgm:pt modelId="{920A67F4-F57B-4E9A-AC79-3AFCF246C36B}" type="pres">
      <dgm:prSet presAssocID="{1722DB63-255C-4730-A5E5-B45002A46CCE}" presName="sibSpaceThree" presStyleCnt="0"/>
      <dgm:spPr/>
    </dgm:pt>
    <dgm:pt modelId="{455D354C-5EFE-41E4-8460-92A84CA0328E}" type="pres">
      <dgm:prSet presAssocID="{74F6233C-B516-468C-A3B2-DF09A71C4FA6}" presName="vertThree" presStyleCnt="0"/>
      <dgm:spPr/>
    </dgm:pt>
    <dgm:pt modelId="{94D862BF-D5F7-4C4A-B0D1-BF117947DDFA}" type="pres">
      <dgm:prSet presAssocID="{74F6233C-B516-468C-A3B2-DF09A71C4FA6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0C8EB5-EB7F-4EB1-8813-045AC6E8BE89}" type="pres">
      <dgm:prSet presAssocID="{74F6233C-B516-468C-A3B2-DF09A71C4FA6}" presName="horzThree" presStyleCnt="0"/>
      <dgm:spPr/>
    </dgm:pt>
  </dgm:ptLst>
  <dgm:cxnLst>
    <dgm:cxn modelId="{DAA32939-BD08-4300-9A9F-747B6A73ED5F}" srcId="{5B47272F-CA22-403B-9B57-5C6DE27A3157}" destId="{BE1A2EAB-CBCF-4157-92AD-2AF14EAAA1CA}" srcOrd="0" destOrd="0" parTransId="{19AC9131-85FE-4013-B72A-6930C6520A3B}" sibTransId="{436E98DA-7153-4A1E-8BD0-995C138B5568}"/>
    <dgm:cxn modelId="{8E716013-0392-44E0-AD42-619F20BA2FCB}" srcId="{BE1A2EAB-CBCF-4157-92AD-2AF14EAAA1CA}" destId="{18BEAF08-32BB-46BE-B69C-58A208C049DD}" srcOrd="0" destOrd="0" parTransId="{7F43542D-77DB-497F-A5C2-3E8D7D18CF26}" sibTransId="{372B1EC6-243C-4DC3-9714-01C0959114DD}"/>
    <dgm:cxn modelId="{D8A10298-FD4C-46BD-ABDA-73878C6DAD92}" srcId="{18BEAF08-32BB-46BE-B69C-58A208C049DD}" destId="{1351EFF7-05E8-4D6C-B509-70646A5A5C79}" srcOrd="0" destOrd="0" parTransId="{C8B8FBB9-913E-4BFD-AFC1-25014CD5D7C6}" sibTransId="{06064B69-8AA5-47AB-9D80-E49AA9243242}"/>
    <dgm:cxn modelId="{36052BA9-6B6D-4DD2-A1AE-568BFE54C8BD}" srcId="{18BEAF08-32BB-46BE-B69C-58A208C049DD}" destId="{74F6233C-B516-468C-A3B2-DF09A71C4FA6}" srcOrd="3" destOrd="0" parTransId="{3D7D791F-6258-4FEE-A993-BF5B8D527DA3}" sibTransId="{C7D2E68D-DD6E-4DA4-B83A-AD499C40E2B7}"/>
    <dgm:cxn modelId="{E813C600-6ECC-415B-9324-7E5AEE250075}" type="presOf" srcId="{5B47272F-CA22-403B-9B57-5C6DE27A3157}" destId="{670C3DB0-EE85-4E4A-8953-928C72F0F4B4}" srcOrd="0" destOrd="0" presId="urn:microsoft.com/office/officeart/2005/8/layout/hierarchy4"/>
    <dgm:cxn modelId="{AB2E2142-4321-4C99-83A1-CCB6D6EBEDE1}" type="presOf" srcId="{3EB119A0-D486-4CD2-8100-35C5F2DA41E3}" destId="{77FAB21E-89BB-412C-9C2D-3980554C315B}" srcOrd="0" destOrd="0" presId="urn:microsoft.com/office/officeart/2005/8/layout/hierarchy4"/>
    <dgm:cxn modelId="{72A75B40-C39D-4AD6-903E-2926F48DC208}" srcId="{18BEAF08-32BB-46BE-B69C-58A208C049DD}" destId="{40664A0E-E05D-42C0-A6FB-D8ACE31C3F01}" srcOrd="2" destOrd="0" parTransId="{1466227B-313F-48C1-B8CD-5F5027BDB72A}" sibTransId="{1722DB63-255C-4730-A5E5-B45002A46CCE}"/>
    <dgm:cxn modelId="{B15676AD-C56D-4FEA-9F38-E4C0F0D98A95}" type="presOf" srcId="{74F6233C-B516-468C-A3B2-DF09A71C4FA6}" destId="{94D862BF-D5F7-4C4A-B0D1-BF117947DDFA}" srcOrd="0" destOrd="0" presId="urn:microsoft.com/office/officeart/2005/8/layout/hierarchy4"/>
    <dgm:cxn modelId="{05EE9134-5407-41D7-9F5F-C350F5E7E146}" type="presOf" srcId="{BE1A2EAB-CBCF-4157-92AD-2AF14EAAA1CA}" destId="{7F2496A5-96F6-4314-B92A-735C47E1B738}" srcOrd="0" destOrd="0" presId="urn:microsoft.com/office/officeart/2005/8/layout/hierarchy4"/>
    <dgm:cxn modelId="{AA74F326-96D5-43CD-835D-466BC08E211B}" type="presOf" srcId="{1351EFF7-05E8-4D6C-B509-70646A5A5C79}" destId="{49B9A097-FFEC-4E3D-B1E3-2D3EBB2B4607}" srcOrd="0" destOrd="0" presId="urn:microsoft.com/office/officeart/2005/8/layout/hierarchy4"/>
    <dgm:cxn modelId="{4B0CAECC-5C67-4F24-A157-6008ADEB5547}" type="presOf" srcId="{40664A0E-E05D-42C0-A6FB-D8ACE31C3F01}" destId="{A55EF57E-C6FB-428C-A132-8B0646AFEBF1}" srcOrd="0" destOrd="0" presId="urn:microsoft.com/office/officeart/2005/8/layout/hierarchy4"/>
    <dgm:cxn modelId="{03FB65A1-DDF7-4954-9486-8F10B82D4E4E}" type="presOf" srcId="{18BEAF08-32BB-46BE-B69C-58A208C049DD}" destId="{33AB3ACA-5432-4E87-824C-75BB936A76B8}" srcOrd="0" destOrd="0" presId="urn:microsoft.com/office/officeart/2005/8/layout/hierarchy4"/>
    <dgm:cxn modelId="{2823E270-2DA1-427D-A177-E5F6013E39A3}" srcId="{18BEAF08-32BB-46BE-B69C-58A208C049DD}" destId="{3EB119A0-D486-4CD2-8100-35C5F2DA41E3}" srcOrd="1" destOrd="0" parTransId="{F3954B82-9F0D-41E6-B137-D0243C0B44EC}" sibTransId="{191BD7B5-08D5-4CDD-86A3-320F7E1A1B0F}"/>
    <dgm:cxn modelId="{54260776-BCE3-401D-AB36-FC76A550250E}" type="presParOf" srcId="{670C3DB0-EE85-4E4A-8953-928C72F0F4B4}" destId="{D8121F01-7925-4899-BCA3-D2448E0596D0}" srcOrd="0" destOrd="0" presId="urn:microsoft.com/office/officeart/2005/8/layout/hierarchy4"/>
    <dgm:cxn modelId="{C064D7CB-622C-41DE-ADB7-0C2E0E7B19F0}" type="presParOf" srcId="{D8121F01-7925-4899-BCA3-D2448E0596D0}" destId="{7F2496A5-96F6-4314-B92A-735C47E1B738}" srcOrd="0" destOrd="0" presId="urn:microsoft.com/office/officeart/2005/8/layout/hierarchy4"/>
    <dgm:cxn modelId="{9FA9C39E-B5F4-480A-A919-2F030CCDD97C}" type="presParOf" srcId="{D8121F01-7925-4899-BCA3-D2448E0596D0}" destId="{E3B787AE-03B3-43AB-9FDA-6C367DF2F6D6}" srcOrd="1" destOrd="0" presId="urn:microsoft.com/office/officeart/2005/8/layout/hierarchy4"/>
    <dgm:cxn modelId="{BB20BE8C-7D2B-497D-A6B1-B78CE1A65C9C}" type="presParOf" srcId="{D8121F01-7925-4899-BCA3-D2448E0596D0}" destId="{D0238F7B-0BF8-47DC-8291-0FA87BA90963}" srcOrd="2" destOrd="0" presId="urn:microsoft.com/office/officeart/2005/8/layout/hierarchy4"/>
    <dgm:cxn modelId="{7107C792-2B39-4D54-B5ED-C7CB29AF9866}" type="presParOf" srcId="{D0238F7B-0BF8-47DC-8291-0FA87BA90963}" destId="{BCA1C1DB-840B-42C5-876E-DA1368DA1836}" srcOrd="0" destOrd="0" presId="urn:microsoft.com/office/officeart/2005/8/layout/hierarchy4"/>
    <dgm:cxn modelId="{CE526B26-62CF-4B9A-9E5D-305DF125D514}" type="presParOf" srcId="{BCA1C1DB-840B-42C5-876E-DA1368DA1836}" destId="{33AB3ACA-5432-4E87-824C-75BB936A76B8}" srcOrd="0" destOrd="0" presId="urn:microsoft.com/office/officeart/2005/8/layout/hierarchy4"/>
    <dgm:cxn modelId="{DBE6A909-8AEF-4CDB-8FC0-CC28633239DF}" type="presParOf" srcId="{BCA1C1DB-840B-42C5-876E-DA1368DA1836}" destId="{6FE797DE-BF14-4D36-9C4F-08FBF1D54584}" srcOrd="1" destOrd="0" presId="urn:microsoft.com/office/officeart/2005/8/layout/hierarchy4"/>
    <dgm:cxn modelId="{5FE3F6C3-4E1E-4248-A965-1A763D4D5E60}" type="presParOf" srcId="{BCA1C1DB-840B-42C5-876E-DA1368DA1836}" destId="{C9F0BF94-E22D-4C49-B5A3-1A3866AB1C37}" srcOrd="2" destOrd="0" presId="urn:microsoft.com/office/officeart/2005/8/layout/hierarchy4"/>
    <dgm:cxn modelId="{C3BAE1BC-A3CB-4017-B46A-35B0167C43EA}" type="presParOf" srcId="{C9F0BF94-E22D-4C49-B5A3-1A3866AB1C37}" destId="{E4987BFE-1FD6-4EBC-9138-359EC2F6EB26}" srcOrd="0" destOrd="0" presId="urn:microsoft.com/office/officeart/2005/8/layout/hierarchy4"/>
    <dgm:cxn modelId="{4F77BC72-DDC6-4EA0-A3AA-1A535C11D6D8}" type="presParOf" srcId="{E4987BFE-1FD6-4EBC-9138-359EC2F6EB26}" destId="{49B9A097-FFEC-4E3D-B1E3-2D3EBB2B4607}" srcOrd="0" destOrd="0" presId="urn:microsoft.com/office/officeart/2005/8/layout/hierarchy4"/>
    <dgm:cxn modelId="{3993A4FD-EA99-40A2-A9D0-A8D434B12FB8}" type="presParOf" srcId="{E4987BFE-1FD6-4EBC-9138-359EC2F6EB26}" destId="{2B29C93A-5E35-46FD-AAC3-5DD3D690CF96}" srcOrd="1" destOrd="0" presId="urn:microsoft.com/office/officeart/2005/8/layout/hierarchy4"/>
    <dgm:cxn modelId="{2076ACB2-C8F3-47EB-9382-F088AB1A1A07}" type="presParOf" srcId="{C9F0BF94-E22D-4C49-B5A3-1A3866AB1C37}" destId="{64310CF8-5D13-43DB-B9D2-EB772C1264FB}" srcOrd="1" destOrd="0" presId="urn:microsoft.com/office/officeart/2005/8/layout/hierarchy4"/>
    <dgm:cxn modelId="{0CFE8418-4786-4B1D-9D35-589EAA9EA7A4}" type="presParOf" srcId="{C9F0BF94-E22D-4C49-B5A3-1A3866AB1C37}" destId="{D64E240A-E56E-4683-93DB-33D957D853DB}" srcOrd="2" destOrd="0" presId="urn:microsoft.com/office/officeart/2005/8/layout/hierarchy4"/>
    <dgm:cxn modelId="{59191F6E-2793-4BDF-95FA-6A0CEC168353}" type="presParOf" srcId="{D64E240A-E56E-4683-93DB-33D957D853DB}" destId="{77FAB21E-89BB-412C-9C2D-3980554C315B}" srcOrd="0" destOrd="0" presId="urn:microsoft.com/office/officeart/2005/8/layout/hierarchy4"/>
    <dgm:cxn modelId="{875AFCE5-8C12-4DD9-9ECE-ACCD8A9D2FAF}" type="presParOf" srcId="{D64E240A-E56E-4683-93DB-33D957D853DB}" destId="{25CE2DAB-72C9-4AD8-86E8-78C8A53B8350}" srcOrd="1" destOrd="0" presId="urn:microsoft.com/office/officeart/2005/8/layout/hierarchy4"/>
    <dgm:cxn modelId="{A46B71ED-D3B3-4B70-9E02-5947102BBCEB}" type="presParOf" srcId="{C9F0BF94-E22D-4C49-B5A3-1A3866AB1C37}" destId="{DE68E12B-9977-4166-8401-9034F531A40A}" srcOrd="3" destOrd="0" presId="urn:microsoft.com/office/officeart/2005/8/layout/hierarchy4"/>
    <dgm:cxn modelId="{F4252794-3485-44A0-AD41-143E15DED82E}" type="presParOf" srcId="{C9F0BF94-E22D-4C49-B5A3-1A3866AB1C37}" destId="{05DD53F1-86FA-4B7A-915B-7CA7404444EC}" srcOrd="4" destOrd="0" presId="urn:microsoft.com/office/officeart/2005/8/layout/hierarchy4"/>
    <dgm:cxn modelId="{97EE06F8-73C9-48DE-8A89-9DAC9AE9C797}" type="presParOf" srcId="{05DD53F1-86FA-4B7A-915B-7CA7404444EC}" destId="{A55EF57E-C6FB-428C-A132-8B0646AFEBF1}" srcOrd="0" destOrd="0" presId="urn:microsoft.com/office/officeart/2005/8/layout/hierarchy4"/>
    <dgm:cxn modelId="{89447778-3CB1-40B9-9817-E98A7F49399D}" type="presParOf" srcId="{05DD53F1-86FA-4B7A-915B-7CA7404444EC}" destId="{24B3958B-1BB3-4A40-8129-3E2AB3684E07}" srcOrd="1" destOrd="0" presId="urn:microsoft.com/office/officeart/2005/8/layout/hierarchy4"/>
    <dgm:cxn modelId="{564697E0-FDC3-49A6-8E8E-6731C436840E}" type="presParOf" srcId="{C9F0BF94-E22D-4C49-B5A3-1A3866AB1C37}" destId="{920A67F4-F57B-4E9A-AC79-3AFCF246C36B}" srcOrd="5" destOrd="0" presId="urn:microsoft.com/office/officeart/2005/8/layout/hierarchy4"/>
    <dgm:cxn modelId="{EB2F8652-39BD-45D3-88DA-061BE53232F4}" type="presParOf" srcId="{C9F0BF94-E22D-4C49-B5A3-1A3866AB1C37}" destId="{455D354C-5EFE-41E4-8460-92A84CA0328E}" srcOrd="6" destOrd="0" presId="urn:microsoft.com/office/officeart/2005/8/layout/hierarchy4"/>
    <dgm:cxn modelId="{B23975B7-726E-4710-B950-24BE79F7EDA6}" type="presParOf" srcId="{455D354C-5EFE-41E4-8460-92A84CA0328E}" destId="{94D862BF-D5F7-4C4A-B0D1-BF117947DDFA}" srcOrd="0" destOrd="0" presId="urn:microsoft.com/office/officeart/2005/8/layout/hierarchy4"/>
    <dgm:cxn modelId="{EE8A7E7F-3767-4F5F-8DC3-1F88AF6CA888}" type="presParOf" srcId="{455D354C-5EFE-41E4-8460-92A84CA0328E}" destId="{960C8EB5-EB7F-4EB1-8813-045AC6E8BE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47272F-CA22-403B-9B57-5C6DE27A315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1A2EAB-CBCF-4157-92AD-2AF14EAAA1C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Бюджет  муниципального образования </a:t>
          </a:r>
        </a:p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ru-RU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Кожевниковский</a:t>
          </a:r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район»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C9131-85FE-4013-B72A-6930C6520A3B}" type="parTrans" cxnId="{DAA32939-BD08-4300-9A9F-747B6A73ED5F}">
      <dgm:prSet/>
      <dgm:spPr/>
      <dgm:t>
        <a:bodyPr/>
        <a:lstStyle/>
        <a:p>
          <a:endParaRPr lang="ru-RU"/>
        </a:p>
      </dgm:t>
    </dgm:pt>
    <dgm:pt modelId="{436E98DA-7153-4A1E-8BD0-995C138B5568}" type="sibTrans" cxnId="{DAA32939-BD08-4300-9A9F-747B6A73ED5F}">
      <dgm:prSet/>
      <dgm:spPr/>
      <dgm:t>
        <a:bodyPr/>
        <a:lstStyle/>
        <a:p>
          <a:endParaRPr lang="ru-RU"/>
        </a:p>
      </dgm:t>
    </dgm:pt>
    <dgm:pt modelId="{3EB119A0-D486-4CD2-8100-35C5F2DA41E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954B82-9F0D-41E6-B137-D0243C0B44EC}" type="parTrans" cxnId="{2823E270-2DA1-427D-A177-E5F6013E39A3}">
      <dgm:prSet/>
      <dgm:spPr/>
      <dgm:t>
        <a:bodyPr/>
        <a:lstStyle/>
        <a:p>
          <a:endParaRPr lang="ru-RU"/>
        </a:p>
      </dgm:t>
    </dgm:pt>
    <dgm:pt modelId="{191BD7B5-08D5-4CDD-86A3-320F7E1A1B0F}" type="sibTrans" cxnId="{2823E270-2DA1-427D-A177-E5F6013E39A3}">
      <dgm:prSet/>
      <dgm:spPr/>
      <dgm:t>
        <a:bodyPr/>
        <a:lstStyle/>
        <a:p>
          <a:endParaRPr lang="ru-RU"/>
        </a:p>
      </dgm:t>
    </dgm:pt>
    <dgm:pt modelId="{40664A0E-E05D-42C0-A6FB-D8ACE31C3F0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66227B-313F-48C1-B8CD-5F5027BDB72A}" type="parTrans" cxnId="{72A75B40-C39D-4AD6-903E-2926F48DC208}">
      <dgm:prSet/>
      <dgm:spPr/>
      <dgm:t>
        <a:bodyPr/>
        <a:lstStyle/>
        <a:p>
          <a:endParaRPr lang="ru-RU"/>
        </a:p>
      </dgm:t>
    </dgm:pt>
    <dgm:pt modelId="{1722DB63-255C-4730-A5E5-B45002A46CCE}" type="sibTrans" cxnId="{72A75B40-C39D-4AD6-903E-2926F48DC208}">
      <dgm:prSet/>
      <dgm:spPr/>
      <dgm:t>
        <a:bodyPr/>
        <a:lstStyle/>
        <a:p>
          <a:endParaRPr lang="ru-RU"/>
        </a:p>
      </dgm:t>
    </dgm:pt>
    <dgm:pt modelId="{74F6233C-B516-468C-A3B2-DF09A71C4FA6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7D791F-6258-4FEE-A993-BF5B8D527DA3}" type="parTrans" cxnId="{36052BA9-6B6D-4DD2-A1AE-568BFE54C8BD}">
      <dgm:prSet/>
      <dgm:spPr/>
      <dgm:t>
        <a:bodyPr/>
        <a:lstStyle/>
        <a:p>
          <a:endParaRPr lang="ru-RU"/>
        </a:p>
      </dgm:t>
    </dgm:pt>
    <dgm:pt modelId="{C7D2E68D-DD6E-4DA4-B83A-AD499C40E2B7}" type="sibTrans" cxnId="{36052BA9-6B6D-4DD2-A1AE-568BFE54C8BD}">
      <dgm:prSet/>
      <dgm:spPr/>
      <dgm:t>
        <a:bodyPr/>
        <a:lstStyle/>
        <a:p>
          <a:endParaRPr lang="ru-RU"/>
        </a:p>
      </dgm:t>
    </dgm:pt>
    <dgm:pt modelId="{52954C93-F7B9-4E7A-89EF-A1C33DAE67A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Дотации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DADDF5-AFD0-4D45-8B5F-D58723849956}" type="parTrans" cxnId="{D36004B6-F945-4B8F-9844-A3A4D85D5FE7}">
      <dgm:prSet/>
      <dgm:spPr/>
      <dgm:t>
        <a:bodyPr/>
        <a:lstStyle/>
        <a:p>
          <a:endParaRPr lang="ru-RU"/>
        </a:p>
      </dgm:t>
    </dgm:pt>
    <dgm:pt modelId="{DC0F44E4-8D8C-4E38-8D10-8D7799CF23F0}" type="sibTrans" cxnId="{D36004B6-F945-4B8F-9844-A3A4D85D5FE7}">
      <dgm:prSet/>
      <dgm:spPr/>
      <dgm:t>
        <a:bodyPr/>
        <a:lstStyle/>
        <a:p>
          <a:endParaRPr lang="ru-RU"/>
        </a:p>
      </dgm:t>
    </dgm:pt>
    <dgm:pt modelId="{670C3DB0-EE85-4E4A-8953-928C72F0F4B4}" type="pres">
      <dgm:prSet presAssocID="{5B47272F-CA22-403B-9B57-5C6DE27A315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121F01-7925-4899-BCA3-D2448E0596D0}" type="pres">
      <dgm:prSet presAssocID="{BE1A2EAB-CBCF-4157-92AD-2AF14EAAA1CA}" presName="vertOne" presStyleCnt="0"/>
      <dgm:spPr/>
    </dgm:pt>
    <dgm:pt modelId="{7F2496A5-96F6-4314-B92A-735C47E1B738}" type="pres">
      <dgm:prSet presAssocID="{BE1A2EAB-CBCF-4157-92AD-2AF14EAAA1CA}" presName="txOne" presStyleLbl="node0" presStyleIdx="0" presStyleCnt="1" custScaleY="903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B787AE-03B3-43AB-9FDA-6C367DF2F6D6}" type="pres">
      <dgm:prSet presAssocID="{BE1A2EAB-CBCF-4157-92AD-2AF14EAAA1CA}" presName="parTransOne" presStyleCnt="0"/>
      <dgm:spPr/>
    </dgm:pt>
    <dgm:pt modelId="{D0238F7B-0BF8-47DC-8291-0FA87BA90963}" type="pres">
      <dgm:prSet presAssocID="{BE1A2EAB-CBCF-4157-92AD-2AF14EAAA1CA}" presName="horzOne" presStyleCnt="0"/>
      <dgm:spPr/>
    </dgm:pt>
    <dgm:pt modelId="{7ED4CA34-3671-4FB7-9FB8-BC60EE115A8D}" type="pres">
      <dgm:prSet presAssocID="{52954C93-F7B9-4E7A-89EF-A1C33DAE67A0}" presName="vertTwo" presStyleCnt="0"/>
      <dgm:spPr/>
    </dgm:pt>
    <dgm:pt modelId="{F2F0E44B-31B3-4574-8980-76D0F4218584}" type="pres">
      <dgm:prSet presAssocID="{52954C93-F7B9-4E7A-89EF-A1C33DAE67A0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F57AFC-AF2E-4059-9CD0-12A1176BBC51}" type="pres">
      <dgm:prSet presAssocID="{52954C93-F7B9-4E7A-89EF-A1C33DAE67A0}" presName="horzTwo" presStyleCnt="0"/>
      <dgm:spPr/>
    </dgm:pt>
    <dgm:pt modelId="{AA8971A2-C303-4A0F-ABC6-BBF01353B5C5}" type="pres">
      <dgm:prSet presAssocID="{DC0F44E4-8D8C-4E38-8D10-8D7799CF23F0}" presName="sibSpaceTwo" presStyleCnt="0"/>
      <dgm:spPr/>
    </dgm:pt>
    <dgm:pt modelId="{8398472B-E3F5-44D0-A0ED-5346DA6741AF}" type="pres">
      <dgm:prSet presAssocID="{3EB119A0-D486-4CD2-8100-35C5F2DA41E3}" presName="vertTwo" presStyleCnt="0"/>
      <dgm:spPr/>
    </dgm:pt>
    <dgm:pt modelId="{6D0C2FE4-3A99-4850-BC6A-F59AF8B31882}" type="pres">
      <dgm:prSet presAssocID="{3EB119A0-D486-4CD2-8100-35C5F2DA41E3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A39FCC-A47A-4244-A2F7-FB17ADD92785}" type="pres">
      <dgm:prSet presAssocID="{3EB119A0-D486-4CD2-8100-35C5F2DA41E3}" presName="horzTwo" presStyleCnt="0"/>
      <dgm:spPr/>
    </dgm:pt>
    <dgm:pt modelId="{C783A05E-2ADF-4487-AB54-ECA0A5577B81}" type="pres">
      <dgm:prSet presAssocID="{191BD7B5-08D5-4CDD-86A3-320F7E1A1B0F}" presName="sibSpaceTwo" presStyleCnt="0"/>
      <dgm:spPr/>
    </dgm:pt>
    <dgm:pt modelId="{D83670A5-CA22-4C46-B847-1B5F6FEFD3EE}" type="pres">
      <dgm:prSet presAssocID="{40664A0E-E05D-42C0-A6FB-D8ACE31C3F01}" presName="vertTwo" presStyleCnt="0"/>
      <dgm:spPr/>
    </dgm:pt>
    <dgm:pt modelId="{AC27214C-1FC7-439F-B2A6-51ABD37081A9}" type="pres">
      <dgm:prSet presAssocID="{40664A0E-E05D-42C0-A6FB-D8ACE31C3F01}" presName="txTwo" presStyleLbl="node2" presStyleIdx="2" presStyleCnt="4" custLinFactNeighborX="4307" custLinFactNeighborY="21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87243E-CF9B-4B48-ABA6-610E0FCA548A}" type="pres">
      <dgm:prSet presAssocID="{40664A0E-E05D-42C0-A6FB-D8ACE31C3F01}" presName="horzTwo" presStyleCnt="0"/>
      <dgm:spPr/>
    </dgm:pt>
    <dgm:pt modelId="{06EF568C-1740-47FF-A845-05741778758D}" type="pres">
      <dgm:prSet presAssocID="{1722DB63-255C-4730-A5E5-B45002A46CCE}" presName="sibSpaceTwo" presStyleCnt="0"/>
      <dgm:spPr/>
    </dgm:pt>
    <dgm:pt modelId="{45266FEA-20E7-45D4-BCA7-076FD5089EBA}" type="pres">
      <dgm:prSet presAssocID="{74F6233C-B516-468C-A3B2-DF09A71C4FA6}" presName="vertTwo" presStyleCnt="0"/>
      <dgm:spPr/>
    </dgm:pt>
    <dgm:pt modelId="{836A2C56-074C-4BC1-993D-AABC27C01BA0}" type="pres">
      <dgm:prSet presAssocID="{74F6233C-B516-468C-A3B2-DF09A71C4FA6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1629E9-0691-4BEF-BA81-C5EB492553AE}" type="pres">
      <dgm:prSet presAssocID="{74F6233C-B516-468C-A3B2-DF09A71C4FA6}" presName="horzTwo" presStyleCnt="0"/>
      <dgm:spPr/>
    </dgm:pt>
  </dgm:ptLst>
  <dgm:cxnLst>
    <dgm:cxn modelId="{AEDC0D97-E4B4-4900-8731-C8311CEB31FE}" type="presOf" srcId="{52954C93-F7B9-4E7A-89EF-A1C33DAE67A0}" destId="{F2F0E44B-31B3-4574-8980-76D0F4218584}" srcOrd="0" destOrd="0" presId="urn:microsoft.com/office/officeart/2005/8/layout/hierarchy4"/>
    <dgm:cxn modelId="{5E30FCF8-1D7F-47C4-BBE7-A0AE158FAA75}" type="presOf" srcId="{5B47272F-CA22-403B-9B57-5C6DE27A3157}" destId="{670C3DB0-EE85-4E4A-8953-928C72F0F4B4}" srcOrd="0" destOrd="0" presId="urn:microsoft.com/office/officeart/2005/8/layout/hierarchy4"/>
    <dgm:cxn modelId="{DAA32939-BD08-4300-9A9F-747B6A73ED5F}" srcId="{5B47272F-CA22-403B-9B57-5C6DE27A3157}" destId="{BE1A2EAB-CBCF-4157-92AD-2AF14EAAA1CA}" srcOrd="0" destOrd="0" parTransId="{19AC9131-85FE-4013-B72A-6930C6520A3B}" sibTransId="{436E98DA-7153-4A1E-8BD0-995C138B5568}"/>
    <dgm:cxn modelId="{752F83C5-3537-44CE-BD78-ED992C95BC2C}" type="presOf" srcId="{BE1A2EAB-CBCF-4157-92AD-2AF14EAAA1CA}" destId="{7F2496A5-96F6-4314-B92A-735C47E1B738}" srcOrd="0" destOrd="0" presId="urn:microsoft.com/office/officeart/2005/8/layout/hierarchy4"/>
    <dgm:cxn modelId="{36052BA9-6B6D-4DD2-A1AE-568BFE54C8BD}" srcId="{BE1A2EAB-CBCF-4157-92AD-2AF14EAAA1CA}" destId="{74F6233C-B516-468C-A3B2-DF09A71C4FA6}" srcOrd="3" destOrd="0" parTransId="{3D7D791F-6258-4FEE-A993-BF5B8D527DA3}" sibTransId="{C7D2E68D-DD6E-4DA4-B83A-AD499C40E2B7}"/>
    <dgm:cxn modelId="{F7BE82A1-0179-4410-9AE7-C3ABEDB63C82}" type="presOf" srcId="{3EB119A0-D486-4CD2-8100-35C5F2DA41E3}" destId="{6D0C2FE4-3A99-4850-BC6A-F59AF8B31882}" srcOrd="0" destOrd="0" presId="urn:microsoft.com/office/officeart/2005/8/layout/hierarchy4"/>
    <dgm:cxn modelId="{8FA2B89B-8FB5-4380-B7EB-563B97D1ED6A}" type="presOf" srcId="{74F6233C-B516-468C-A3B2-DF09A71C4FA6}" destId="{836A2C56-074C-4BC1-993D-AABC27C01BA0}" srcOrd="0" destOrd="0" presId="urn:microsoft.com/office/officeart/2005/8/layout/hierarchy4"/>
    <dgm:cxn modelId="{72A75B40-C39D-4AD6-903E-2926F48DC208}" srcId="{BE1A2EAB-CBCF-4157-92AD-2AF14EAAA1CA}" destId="{40664A0E-E05D-42C0-A6FB-D8ACE31C3F01}" srcOrd="2" destOrd="0" parTransId="{1466227B-313F-48C1-B8CD-5F5027BDB72A}" sibTransId="{1722DB63-255C-4730-A5E5-B45002A46CCE}"/>
    <dgm:cxn modelId="{D36004B6-F945-4B8F-9844-A3A4D85D5FE7}" srcId="{BE1A2EAB-CBCF-4157-92AD-2AF14EAAA1CA}" destId="{52954C93-F7B9-4E7A-89EF-A1C33DAE67A0}" srcOrd="0" destOrd="0" parTransId="{01DADDF5-AFD0-4D45-8B5F-D58723849956}" sibTransId="{DC0F44E4-8D8C-4E38-8D10-8D7799CF23F0}"/>
    <dgm:cxn modelId="{E95BEA96-BAE0-4B36-8269-752FCEA9A65F}" type="presOf" srcId="{40664A0E-E05D-42C0-A6FB-D8ACE31C3F01}" destId="{AC27214C-1FC7-439F-B2A6-51ABD37081A9}" srcOrd="0" destOrd="0" presId="urn:microsoft.com/office/officeart/2005/8/layout/hierarchy4"/>
    <dgm:cxn modelId="{2823E270-2DA1-427D-A177-E5F6013E39A3}" srcId="{BE1A2EAB-CBCF-4157-92AD-2AF14EAAA1CA}" destId="{3EB119A0-D486-4CD2-8100-35C5F2DA41E3}" srcOrd="1" destOrd="0" parTransId="{F3954B82-9F0D-41E6-B137-D0243C0B44EC}" sibTransId="{191BD7B5-08D5-4CDD-86A3-320F7E1A1B0F}"/>
    <dgm:cxn modelId="{9E9AF035-C2BE-4C7B-9D40-7D56804B5816}" type="presParOf" srcId="{670C3DB0-EE85-4E4A-8953-928C72F0F4B4}" destId="{D8121F01-7925-4899-BCA3-D2448E0596D0}" srcOrd="0" destOrd="0" presId="urn:microsoft.com/office/officeart/2005/8/layout/hierarchy4"/>
    <dgm:cxn modelId="{BE01AF8B-4469-41F4-98DB-7FC21A22D8BF}" type="presParOf" srcId="{D8121F01-7925-4899-BCA3-D2448E0596D0}" destId="{7F2496A5-96F6-4314-B92A-735C47E1B738}" srcOrd="0" destOrd="0" presId="urn:microsoft.com/office/officeart/2005/8/layout/hierarchy4"/>
    <dgm:cxn modelId="{5332F3F1-B9C7-4408-8439-73F28D8E9E27}" type="presParOf" srcId="{D8121F01-7925-4899-BCA3-D2448E0596D0}" destId="{E3B787AE-03B3-43AB-9FDA-6C367DF2F6D6}" srcOrd="1" destOrd="0" presId="urn:microsoft.com/office/officeart/2005/8/layout/hierarchy4"/>
    <dgm:cxn modelId="{14A37712-815F-4501-8914-E609570E76E2}" type="presParOf" srcId="{D8121F01-7925-4899-BCA3-D2448E0596D0}" destId="{D0238F7B-0BF8-47DC-8291-0FA87BA90963}" srcOrd="2" destOrd="0" presId="urn:microsoft.com/office/officeart/2005/8/layout/hierarchy4"/>
    <dgm:cxn modelId="{08D64EEF-826A-4F7B-B307-EB1EA8E4D091}" type="presParOf" srcId="{D0238F7B-0BF8-47DC-8291-0FA87BA90963}" destId="{7ED4CA34-3671-4FB7-9FB8-BC60EE115A8D}" srcOrd="0" destOrd="0" presId="urn:microsoft.com/office/officeart/2005/8/layout/hierarchy4"/>
    <dgm:cxn modelId="{A8BE626F-0310-4922-843E-258B477CC083}" type="presParOf" srcId="{7ED4CA34-3671-4FB7-9FB8-BC60EE115A8D}" destId="{F2F0E44B-31B3-4574-8980-76D0F4218584}" srcOrd="0" destOrd="0" presId="urn:microsoft.com/office/officeart/2005/8/layout/hierarchy4"/>
    <dgm:cxn modelId="{E0BBDAAA-217D-4B9C-9E9D-2A26B687EF87}" type="presParOf" srcId="{7ED4CA34-3671-4FB7-9FB8-BC60EE115A8D}" destId="{DCF57AFC-AF2E-4059-9CD0-12A1176BBC51}" srcOrd="1" destOrd="0" presId="urn:microsoft.com/office/officeart/2005/8/layout/hierarchy4"/>
    <dgm:cxn modelId="{55EAFE7D-8D8B-4D3F-B982-1E7F1C57B388}" type="presParOf" srcId="{D0238F7B-0BF8-47DC-8291-0FA87BA90963}" destId="{AA8971A2-C303-4A0F-ABC6-BBF01353B5C5}" srcOrd="1" destOrd="0" presId="urn:microsoft.com/office/officeart/2005/8/layout/hierarchy4"/>
    <dgm:cxn modelId="{51E17121-2B9B-4F56-9FA4-25F252179ECF}" type="presParOf" srcId="{D0238F7B-0BF8-47DC-8291-0FA87BA90963}" destId="{8398472B-E3F5-44D0-A0ED-5346DA6741AF}" srcOrd="2" destOrd="0" presId="urn:microsoft.com/office/officeart/2005/8/layout/hierarchy4"/>
    <dgm:cxn modelId="{9441C7BC-B9F4-4FBC-BE03-BDC1575C4615}" type="presParOf" srcId="{8398472B-E3F5-44D0-A0ED-5346DA6741AF}" destId="{6D0C2FE4-3A99-4850-BC6A-F59AF8B31882}" srcOrd="0" destOrd="0" presId="urn:microsoft.com/office/officeart/2005/8/layout/hierarchy4"/>
    <dgm:cxn modelId="{4B72E18B-5110-4AB1-9737-A9BD16A2D69F}" type="presParOf" srcId="{8398472B-E3F5-44D0-A0ED-5346DA6741AF}" destId="{4DA39FCC-A47A-4244-A2F7-FB17ADD92785}" srcOrd="1" destOrd="0" presId="urn:microsoft.com/office/officeart/2005/8/layout/hierarchy4"/>
    <dgm:cxn modelId="{AC208685-361C-41D0-A7E9-8BEFED1A00BE}" type="presParOf" srcId="{D0238F7B-0BF8-47DC-8291-0FA87BA90963}" destId="{C783A05E-2ADF-4487-AB54-ECA0A5577B81}" srcOrd="3" destOrd="0" presId="urn:microsoft.com/office/officeart/2005/8/layout/hierarchy4"/>
    <dgm:cxn modelId="{A3B29C32-7EE7-4305-981A-B8CE0BC3037B}" type="presParOf" srcId="{D0238F7B-0BF8-47DC-8291-0FA87BA90963}" destId="{D83670A5-CA22-4C46-B847-1B5F6FEFD3EE}" srcOrd="4" destOrd="0" presId="urn:microsoft.com/office/officeart/2005/8/layout/hierarchy4"/>
    <dgm:cxn modelId="{92742D1D-E269-4203-B863-6D313086122B}" type="presParOf" srcId="{D83670A5-CA22-4C46-B847-1B5F6FEFD3EE}" destId="{AC27214C-1FC7-439F-B2A6-51ABD37081A9}" srcOrd="0" destOrd="0" presId="urn:microsoft.com/office/officeart/2005/8/layout/hierarchy4"/>
    <dgm:cxn modelId="{10325ADF-AA3C-4422-9F18-322EEDECBE28}" type="presParOf" srcId="{D83670A5-CA22-4C46-B847-1B5F6FEFD3EE}" destId="{6187243E-CF9B-4B48-ABA6-610E0FCA548A}" srcOrd="1" destOrd="0" presId="urn:microsoft.com/office/officeart/2005/8/layout/hierarchy4"/>
    <dgm:cxn modelId="{DBD673FC-474B-4474-87FA-26BD4E3CD873}" type="presParOf" srcId="{D0238F7B-0BF8-47DC-8291-0FA87BA90963}" destId="{06EF568C-1740-47FF-A845-05741778758D}" srcOrd="5" destOrd="0" presId="urn:microsoft.com/office/officeart/2005/8/layout/hierarchy4"/>
    <dgm:cxn modelId="{CA037705-A3EE-47A4-AD3C-1C9301C8ABFD}" type="presParOf" srcId="{D0238F7B-0BF8-47DC-8291-0FA87BA90963}" destId="{45266FEA-20E7-45D4-BCA7-076FD5089EBA}" srcOrd="6" destOrd="0" presId="urn:microsoft.com/office/officeart/2005/8/layout/hierarchy4"/>
    <dgm:cxn modelId="{6D251B74-E878-4985-8BE7-5518C1F53521}" type="presParOf" srcId="{45266FEA-20E7-45D4-BCA7-076FD5089EBA}" destId="{836A2C56-074C-4BC1-993D-AABC27C01BA0}" srcOrd="0" destOrd="0" presId="urn:microsoft.com/office/officeart/2005/8/layout/hierarchy4"/>
    <dgm:cxn modelId="{1A7781E7-0572-464A-8552-ED50945F001E}" type="presParOf" srcId="{45266FEA-20E7-45D4-BCA7-076FD5089EBA}" destId="{B31629E9-0691-4BEF-BA81-C5EB492553A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E1F9F0-29BE-4BBF-B16B-7F48DE5A8A55}" type="doc">
      <dgm:prSet loTypeId="urn:microsoft.com/office/officeart/2005/8/layout/hierarchy3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6FC7A9DA-AF74-42F6-8E37-7C41E66E83E9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Дотации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756A8F-A884-4691-ADF1-6BBB8BC491D1}" type="parTrans" cxnId="{7C272F29-844E-4BB9-BE1C-98A86074C4B9}">
      <dgm:prSet/>
      <dgm:spPr/>
      <dgm:t>
        <a:bodyPr/>
        <a:lstStyle/>
        <a:p>
          <a:endParaRPr lang="ru-RU"/>
        </a:p>
      </dgm:t>
    </dgm:pt>
    <dgm:pt modelId="{D4CAF28A-FCC6-4341-A429-D7BE4D2E8538}" type="sibTrans" cxnId="{7C272F29-844E-4BB9-BE1C-98A86074C4B9}">
      <dgm:prSet/>
      <dgm:spPr/>
      <dgm:t>
        <a:bodyPr/>
        <a:lstStyle/>
        <a:p>
          <a:endParaRPr lang="ru-RU"/>
        </a:p>
      </dgm:t>
    </dgm:pt>
    <dgm:pt modelId="{CDCB28CE-7E26-42AF-885F-BBA138A3160F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2022 год  126 088,4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AE08E2-8E2A-4694-A740-23CB80B7B581}" type="parTrans" cxnId="{A8B576AE-668A-4A2D-91B9-5A3F720AE23B}">
      <dgm:prSet/>
      <dgm:spPr/>
      <dgm:t>
        <a:bodyPr/>
        <a:lstStyle/>
        <a:p>
          <a:endParaRPr lang="ru-RU"/>
        </a:p>
      </dgm:t>
    </dgm:pt>
    <dgm:pt modelId="{F836B50D-CCC8-4575-993C-D27E1D2CDD4A}" type="sibTrans" cxnId="{A8B576AE-668A-4A2D-91B9-5A3F720AE23B}">
      <dgm:prSet/>
      <dgm:spPr/>
      <dgm:t>
        <a:bodyPr/>
        <a:lstStyle/>
        <a:p>
          <a:endParaRPr lang="ru-RU"/>
        </a:p>
      </dgm:t>
    </dgm:pt>
    <dgm:pt modelId="{6E60833E-966A-472A-A9D7-777528DE699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2022 год  171 727,2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6C79F2-4C47-4F96-9E90-326F7BC97CDE}" type="parTrans" cxnId="{3D681752-F1A2-43D4-9075-327EC56B73D2}">
      <dgm:prSet/>
      <dgm:spPr/>
      <dgm:t>
        <a:bodyPr/>
        <a:lstStyle/>
        <a:p>
          <a:endParaRPr lang="ru-RU"/>
        </a:p>
      </dgm:t>
    </dgm:pt>
    <dgm:pt modelId="{98A3C6D8-271C-4E13-8FFE-354DCB31C9D3}" type="sibTrans" cxnId="{3D681752-F1A2-43D4-9075-327EC56B73D2}">
      <dgm:prSet/>
      <dgm:spPr/>
      <dgm:t>
        <a:bodyPr/>
        <a:lstStyle/>
        <a:p>
          <a:endParaRPr lang="ru-RU"/>
        </a:p>
      </dgm:t>
    </dgm:pt>
    <dgm:pt modelId="{5A8C5614-0243-44AF-A868-4281CEFF7846}">
      <dgm:prSet phldrT="[Текст]" custT="1"/>
      <dgm:spPr>
        <a:solidFill>
          <a:schemeClr val="tx2">
            <a:lumMod val="25000"/>
            <a:lumOff val="75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4CD4A-0FAF-4AEB-8986-95EF07113316}" type="parTrans" cxnId="{6CFADCFD-39A1-4CA4-90BA-260648976D6A}">
      <dgm:prSet/>
      <dgm:spPr/>
      <dgm:t>
        <a:bodyPr/>
        <a:lstStyle/>
        <a:p>
          <a:endParaRPr lang="ru-RU"/>
        </a:p>
      </dgm:t>
    </dgm:pt>
    <dgm:pt modelId="{9A9F5CAD-A908-4876-9EBD-1C877CF22ACE}" type="sibTrans" cxnId="{6CFADCFD-39A1-4CA4-90BA-260648976D6A}">
      <dgm:prSet/>
      <dgm:spPr/>
      <dgm:t>
        <a:bodyPr/>
        <a:lstStyle/>
        <a:p>
          <a:endParaRPr lang="ru-RU"/>
        </a:p>
      </dgm:t>
    </dgm:pt>
    <dgm:pt modelId="{C78CB2DC-1B87-411D-8568-5DE597E3369A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2022 год  11 940,7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3AD51B-1804-46E9-95D4-CC5C581855F8}" type="parTrans" cxnId="{51AF6057-0980-4284-840E-B6E7F7DB2E25}">
      <dgm:prSet/>
      <dgm:spPr/>
      <dgm:t>
        <a:bodyPr/>
        <a:lstStyle/>
        <a:p>
          <a:endParaRPr lang="ru-RU"/>
        </a:p>
      </dgm:t>
    </dgm:pt>
    <dgm:pt modelId="{D3BA0473-C6E4-4D7C-B3E3-4A84B662FCBC}" type="sibTrans" cxnId="{51AF6057-0980-4284-840E-B6E7F7DB2E25}">
      <dgm:prSet/>
      <dgm:spPr/>
      <dgm:t>
        <a:bodyPr/>
        <a:lstStyle/>
        <a:p>
          <a:endParaRPr lang="ru-RU"/>
        </a:p>
      </dgm:t>
    </dgm:pt>
    <dgm:pt modelId="{83850AF2-6071-4724-828F-6A8D41D304D1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2023 год  171 858,1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8F2DFD-574A-49C8-B090-600C15716E56}" type="parTrans" cxnId="{AC76768D-A5A1-4112-8ECF-9C7D3166C92E}">
      <dgm:prSet/>
      <dgm:spPr/>
      <dgm:t>
        <a:bodyPr/>
        <a:lstStyle/>
        <a:p>
          <a:endParaRPr lang="ru-RU"/>
        </a:p>
      </dgm:t>
    </dgm:pt>
    <dgm:pt modelId="{58DD25F5-41AA-43D9-8407-39F6127EC290}" type="sibTrans" cxnId="{AC76768D-A5A1-4112-8ECF-9C7D3166C92E}">
      <dgm:prSet/>
      <dgm:spPr/>
      <dgm:t>
        <a:bodyPr/>
        <a:lstStyle/>
        <a:p>
          <a:endParaRPr lang="ru-RU"/>
        </a:p>
      </dgm:t>
    </dgm:pt>
    <dgm:pt modelId="{11135765-7794-4A08-8A45-F29BCF4BBC98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2024 год  171 929,2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408C9D-0E30-4CD5-B934-EA5B0AD7E5B9}" type="parTrans" cxnId="{1C6FBE73-FB6A-4709-A4D3-B5AB7A9FC28E}">
      <dgm:prSet/>
      <dgm:spPr/>
      <dgm:t>
        <a:bodyPr/>
        <a:lstStyle/>
        <a:p>
          <a:endParaRPr lang="ru-RU"/>
        </a:p>
      </dgm:t>
    </dgm:pt>
    <dgm:pt modelId="{CF494964-979F-4628-AE6E-167506F8F548}" type="sibTrans" cxnId="{1C6FBE73-FB6A-4709-A4D3-B5AB7A9FC28E}">
      <dgm:prSet/>
      <dgm:spPr/>
      <dgm:t>
        <a:bodyPr/>
        <a:lstStyle/>
        <a:p>
          <a:endParaRPr lang="ru-RU"/>
        </a:p>
      </dgm:t>
    </dgm:pt>
    <dgm:pt modelId="{9C4D82DB-9973-4928-A6C1-9B1C3E34CD47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2023 год  9 294,5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210066-C74D-4AB2-B90E-14D9F3914469}" type="parTrans" cxnId="{6F6097BB-9EDA-4D99-8A7C-988D5158CD1A}">
      <dgm:prSet/>
      <dgm:spPr/>
      <dgm:t>
        <a:bodyPr/>
        <a:lstStyle/>
        <a:p>
          <a:endParaRPr lang="ru-RU"/>
        </a:p>
      </dgm:t>
    </dgm:pt>
    <dgm:pt modelId="{0EE53568-0154-490E-AC76-150A18B69804}" type="sibTrans" cxnId="{6F6097BB-9EDA-4D99-8A7C-988D5158CD1A}">
      <dgm:prSet/>
      <dgm:spPr/>
      <dgm:t>
        <a:bodyPr/>
        <a:lstStyle/>
        <a:p>
          <a:endParaRPr lang="ru-RU"/>
        </a:p>
      </dgm:t>
    </dgm:pt>
    <dgm:pt modelId="{CB86F70F-B50A-444A-A729-DF62329A0012}">
      <dgm:prSet phldrT="[Текст]" custT="1"/>
      <dgm:spPr>
        <a:solidFill>
          <a:srgbClr val="F2907C">
            <a:alpha val="90000"/>
          </a:srgbClr>
        </a:solidFill>
      </dgm:spPr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Межбюджетные трансферты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7ACE80-1E41-4D48-B6AF-A52283F14A1E}" type="parTrans" cxnId="{30E9FF0C-C541-4B4C-98AC-29715BDF3EBC}">
      <dgm:prSet/>
      <dgm:spPr/>
      <dgm:t>
        <a:bodyPr/>
        <a:lstStyle/>
        <a:p>
          <a:endParaRPr lang="ru-RU"/>
        </a:p>
      </dgm:t>
    </dgm:pt>
    <dgm:pt modelId="{2D31D854-2AA7-443E-B65D-87B57FD2F041}" type="sibTrans" cxnId="{30E9FF0C-C541-4B4C-98AC-29715BDF3EBC}">
      <dgm:prSet/>
      <dgm:spPr/>
      <dgm:t>
        <a:bodyPr/>
        <a:lstStyle/>
        <a:p>
          <a:endParaRPr lang="ru-RU"/>
        </a:p>
      </dgm:t>
    </dgm:pt>
    <dgm:pt modelId="{9751FDC2-EAEE-4B52-B0CC-011743DE6A60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2022 год  28 928,9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68C74B-DADC-48E4-8916-B4B58703783D}" type="parTrans" cxnId="{430D2795-C1C0-48EE-B089-3D6ABC672319}">
      <dgm:prSet/>
      <dgm:spPr/>
      <dgm:t>
        <a:bodyPr/>
        <a:lstStyle/>
        <a:p>
          <a:endParaRPr lang="ru-RU"/>
        </a:p>
      </dgm:t>
    </dgm:pt>
    <dgm:pt modelId="{66E23F67-8A0A-411A-A116-C84B2B29391B}" type="sibTrans" cxnId="{430D2795-C1C0-48EE-B089-3D6ABC672319}">
      <dgm:prSet/>
      <dgm:spPr/>
      <dgm:t>
        <a:bodyPr/>
        <a:lstStyle/>
        <a:p>
          <a:endParaRPr lang="ru-RU"/>
        </a:p>
      </dgm:t>
    </dgm:pt>
    <dgm:pt modelId="{CF472759-8C81-4F51-90F7-36149DF3A19D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2023 год  28 928,9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4C54BF-AABC-4A42-B7A1-3C942E0A5519}" type="parTrans" cxnId="{5893AF5B-A1AF-4710-A058-B0CE9418BB02}">
      <dgm:prSet/>
      <dgm:spPr/>
      <dgm:t>
        <a:bodyPr/>
        <a:lstStyle/>
        <a:p>
          <a:endParaRPr lang="ru-RU"/>
        </a:p>
      </dgm:t>
    </dgm:pt>
    <dgm:pt modelId="{4C93A3CA-52C6-422E-85AA-7A6785316207}" type="sibTrans" cxnId="{5893AF5B-A1AF-4710-A058-B0CE9418BB02}">
      <dgm:prSet/>
      <dgm:spPr/>
      <dgm:t>
        <a:bodyPr/>
        <a:lstStyle/>
        <a:p>
          <a:endParaRPr lang="ru-RU"/>
        </a:p>
      </dgm:t>
    </dgm:pt>
    <dgm:pt modelId="{AAD7FB84-02A0-46F9-B0E8-7FE098825786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2024 год  28 928,9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225067-9657-4284-9828-2F72525CB5B9}" type="parTrans" cxnId="{BC0964A5-772D-43B7-A7CB-C084D353979F}">
      <dgm:prSet/>
      <dgm:spPr/>
      <dgm:t>
        <a:bodyPr/>
        <a:lstStyle/>
        <a:p>
          <a:endParaRPr lang="ru-RU"/>
        </a:p>
      </dgm:t>
    </dgm:pt>
    <dgm:pt modelId="{8F169C0B-CFB6-4960-A297-578CFE1A598C}" type="sibTrans" cxnId="{BC0964A5-772D-43B7-A7CB-C084D353979F}">
      <dgm:prSet/>
      <dgm:spPr/>
      <dgm:t>
        <a:bodyPr/>
        <a:lstStyle/>
        <a:p>
          <a:endParaRPr lang="ru-RU"/>
        </a:p>
      </dgm:t>
    </dgm:pt>
    <dgm:pt modelId="{36D1C5E1-5582-4666-9ADC-962F477E366F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A6A539-7804-482F-BADB-027C8D03A9AB}" type="sibTrans" cxnId="{301306E9-769D-4889-BA89-652BF8BB34DA}">
      <dgm:prSet/>
      <dgm:spPr/>
      <dgm:t>
        <a:bodyPr/>
        <a:lstStyle/>
        <a:p>
          <a:endParaRPr lang="ru-RU"/>
        </a:p>
      </dgm:t>
    </dgm:pt>
    <dgm:pt modelId="{EF9CA464-B845-4604-BAAE-9562300F5413}" type="parTrans" cxnId="{301306E9-769D-4889-BA89-652BF8BB34DA}">
      <dgm:prSet/>
      <dgm:spPr/>
      <dgm:t>
        <a:bodyPr/>
        <a:lstStyle/>
        <a:p>
          <a:endParaRPr lang="ru-RU"/>
        </a:p>
      </dgm:t>
    </dgm:pt>
    <dgm:pt modelId="{07CF5C1B-1BBB-4937-A389-F7F26CD22E2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2024 год  101 865,1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9B49F8-4886-4826-80C6-46CB5523FCB6}" type="parTrans" cxnId="{39F55902-469C-46E9-A619-59EB490790E6}">
      <dgm:prSet/>
      <dgm:spPr/>
      <dgm:t>
        <a:bodyPr/>
        <a:lstStyle/>
        <a:p>
          <a:endParaRPr lang="ru-RU"/>
        </a:p>
      </dgm:t>
    </dgm:pt>
    <dgm:pt modelId="{5FB3806F-4747-4072-B3EF-2F493DB34242}" type="sibTrans" cxnId="{39F55902-469C-46E9-A619-59EB490790E6}">
      <dgm:prSet/>
      <dgm:spPr/>
      <dgm:t>
        <a:bodyPr/>
        <a:lstStyle/>
        <a:p>
          <a:endParaRPr lang="ru-RU"/>
        </a:p>
      </dgm:t>
    </dgm:pt>
    <dgm:pt modelId="{2C53A123-415B-4863-82A6-5B3AAC1630E4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2024 год  10 586,2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F44FFA-D7FD-49F2-98FA-C2F184C8E7A3}" type="parTrans" cxnId="{D8CAF97E-C05C-421C-8D62-6801843971EA}">
      <dgm:prSet/>
      <dgm:spPr/>
      <dgm:t>
        <a:bodyPr/>
        <a:lstStyle/>
        <a:p>
          <a:endParaRPr lang="ru-RU"/>
        </a:p>
      </dgm:t>
    </dgm:pt>
    <dgm:pt modelId="{C955A134-0A37-40DF-A730-3E619C1E7F42}" type="sibTrans" cxnId="{D8CAF97E-C05C-421C-8D62-6801843971EA}">
      <dgm:prSet/>
      <dgm:spPr/>
      <dgm:t>
        <a:bodyPr/>
        <a:lstStyle/>
        <a:p>
          <a:endParaRPr lang="ru-RU"/>
        </a:p>
      </dgm:t>
    </dgm:pt>
    <dgm:pt modelId="{DE8981EB-FF71-4F55-9714-27E5565CF064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2023 год   108 533,4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DE5DCF-954B-402A-BE3C-14D6DD6848C4}" type="parTrans" cxnId="{BAA3AB5F-A592-465E-9035-1E9EB19ED668}">
      <dgm:prSet/>
      <dgm:spPr/>
      <dgm:t>
        <a:bodyPr/>
        <a:lstStyle/>
        <a:p>
          <a:endParaRPr lang="ru-RU"/>
        </a:p>
      </dgm:t>
    </dgm:pt>
    <dgm:pt modelId="{42C822CD-7579-4429-807F-4A98D82964D2}" type="sibTrans" cxnId="{BAA3AB5F-A592-465E-9035-1E9EB19ED668}">
      <dgm:prSet/>
      <dgm:spPr/>
      <dgm:t>
        <a:bodyPr/>
        <a:lstStyle/>
        <a:p>
          <a:endParaRPr lang="ru-RU"/>
        </a:p>
      </dgm:t>
    </dgm:pt>
    <dgm:pt modelId="{9C0C313B-B4E2-4955-A8A4-D1C1C7FA4D4F}" type="pres">
      <dgm:prSet presAssocID="{0CE1F9F0-29BE-4BBF-B16B-7F48DE5A8A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50CE6AD-4178-46B4-8455-E896F6B8351D}" type="pres">
      <dgm:prSet presAssocID="{6FC7A9DA-AF74-42F6-8E37-7C41E66E83E9}" presName="root" presStyleCnt="0"/>
      <dgm:spPr/>
    </dgm:pt>
    <dgm:pt modelId="{2186535A-ECC9-4D7B-8DBD-39E82FC17D22}" type="pres">
      <dgm:prSet presAssocID="{6FC7A9DA-AF74-42F6-8E37-7C41E66E83E9}" presName="rootComposite" presStyleCnt="0"/>
      <dgm:spPr/>
    </dgm:pt>
    <dgm:pt modelId="{08B860EF-9CD0-4727-B434-A11C3DE98EE4}" type="pres">
      <dgm:prSet presAssocID="{6FC7A9DA-AF74-42F6-8E37-7C41E66E83E9}" presName="rootText" presStyleLbl="node1" presStyleIdx="0" presStyleCnt="4"/>
      <dgm:spPr/>
      <dgm:t>
        <a:bodyPr/>
        <a:lstStyle/>
        <a:p>
          <a:endParaRPr lang="ru-RU"/>
        </a:p>
      </dgm:t>
    </dgm:pt>
    <dgm:pt modelId="{E91C0156-EABC-430F-BEA3-A16F3FC9AC52}" type="pres">
      <dgm:prSet presAssocID="{6FC7A9DA-AF74-42F6-8E37-7C41E66E83E9}" presName="rootConnector" presStyleLbl="node1" presStyleIdx="0" presStyleCnt="4"/>
      <dgm:spPr/>
      <dgm:t>
        <a:bodyPr/>
        <a:lstStyle/>
        <a:p>
          <a:endParaRPr lang="ru-RU"/>
        </a:p>
      </dgm:t>
    </dgm:pt>
    <dgm:pt modelId="{DA29E5E1-BA1D-46A4-8AEA-153F89555A12}" type="pres">
      <dgm:prSet presAssocID="{6FC7A9DA-AF74-42F6-8E37-7C41E66E83E9}" presName="childShape" presStyleCnt="0"/>
      <dgm:spPr/>
    </dgm:pt>
    <dgm:pt modelId="{08947642-BF43-4BA8-8895-5BC64E1E3938}" type="pres">
      <dgm:prSet presAssocID="{79AE08E2-8E2A-4694-A740-23CB80B7B581}" presName="Name13" presStyleLbl="parChTrans1D2" presStyleIdx="0" presStyleCnt="12"/>
      <dgm:spPr/>
      <dgm:t>
        <a:bodyPr/>
        <a:lstStyle/>
        <a:p>
          <a:endParaRPr lang="ru-RU"/>
        </a:p>
      </dgm:t>
    </dgm:pt>
    <dgm:pt modelId="{678266C6-7046-459B-909D-85B9FFBE64C6}" type="pres">
      <dgm:prSet presAssocID="{CDCB28CE-7E26-42AF-885F-BBA138A3160F}" presName="childText" presStyleLbl="bgAcc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0C67E-628E-4F55-994A-635624E9201D}" type="pres">
      <dgm:prSet presAssocID="{19DE5DCF-954B-402A-BE3C-14D6DD6848C4}" presName="Name13" presStyleLbl="parChTrans1D2" presStyleIdx="1" presStyleCnt="12"/>
      <dgm:spPr/>
      <dgm:t>
        <a:bodyPr/>
        <a:lstStyle/>
        <a:p>
          <a:endParaRPr lang="ru-RU"/>
        </a:p>
      </dgm:t>
    </dgm:pt>
    <dgm:pt modelId="{08F1ACF4-5510-4C07-992A-07D1BA61E0C8}" type="pres">
      <dgm:prSet presAssocID="{DE8981EB-FF71-4F55-9714-27E5565CF064}" presName="childText" presStyleLbl="bgAcc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A5D4B-99DE-4570-AD17-C68EC768AA03}" type="pres">
      <dgm:prSet presAssocID="{159B49F8-4886-4826-80C6-46CB5523FCB6}" presName="Name13" presStyleLbl="parChTrans1D2" presStyleIdx="2" presStyleCnt="12"/>
      <dgm:spPr/>
      <dgm:t>
        <a:bodyPr/>
        <a:lstStyle/>
        <a:p>
          <a:endParaRPr lang="ru-RU"/>
        </a:p>
      </dgm:t>
    </dgm:pt>
    <dgm:pt modelId="{7535C441-EA25-461D-9282-148B5BA0971A}" type="pres">
      <dgm:prSet presAssocID="{07CF5C1B-1BBB-4937-A389-F7F26CD22E27}" presName="childText" presStyleLbl="bgAcc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46FD4-4B72-4F2E-BB5B-8EC1F505399B}" type="pres">
      <dgm:prSet presAssocID="{36D1C5E1-5582-4666-9ADC-962F477E366F}" presName="root" presStyleCnt="0"/>
      <dgm:spPr/>
    </dgm:pt>
    <dgm:pt modelId="{AAA511A7-91B6-4DF2-82BD-A8322CA93F37}" type="pres">
      <dgm:prSet presAssocID="{36D1C5E1-5582-4666-9ADC-962F477E366F}" presName="rootComposite" presStyleCnt="0"/>
      <dgm:spPr/>
    </dgm:pt>
    <dgm:pt modelId="{C1673556-8B58-487C-A7EC-B5F3AEE440CB}" type="pres">
      <dgm:prSet presAssocID="{36D1C5E1-5582-4666-9ADC-962F477E366F}" presName="rootText" presStyleLbl="node1" presStyleIdx="1" presStyleCnt="4" custScaleX="110579"/>
      <dgm:spPr/>
      <dgm:t>
        <a:bodyPr/>
        <a:lstStyle/>
        <a:p>
          <a:endParaRPr lang="ru-RU"/>
        </a:p>
      </dgm:t>
    </dgm:pt>
    <dgm:pt modelId="{67509CA0-3B8C-4701-A012-054C15E358ED}" type="pres">
      <dgm:prSet presAssocID="{36D1C5E1-5582-4666-9ADC-962F477E366F}" presName="rootConnector" presStyleLbl="node1" presStyleIdx="1" presStyleCnt="4"/>
      <dgm:spPr/>
      <dgm:t>
        <a:bodyPr/>
        <a:lstStyle/>
        <a:p>
          <a:endParaRPr lang="ru-RU"/>
        </a:p>
      </dgm:t>
    </dgm:pt>
    <dgm:pt modelId="{E72AB562-9787-4EDF-8866-5B240A4D78FE}" type="pres">
      <dgm:prSet presAssocID="{36D1C5E1-5582-4666-9ADC-962F477E366F}" presName="childShape" presStyleCnt="0"/>
      <dgm:spPr/>
    </dgm:pt>
    <dgm:pt modelId="{7AE6BC76-0624-4B74-A075-3342D59BD0CF}" type="pres">
      <dgm:prSet presAssocID="{CE6C79F2-4C47-4F96-9E90-326F7BC97CDE}" presName="Name13" presStyleLbl="parChTrans1D2" presStyleIdx="3" presStyleCnt="12"/>
      <dgm:spPr/>
      <dgm:t>
        <a:bodyPr/>
        <a:lstStyle/>
        <a:p>
          <a:endParaRPr lang="ru-RU"/>
        </a:p>
      </dgm:t>
    </dgm:pt>
    <dgm:pt modelId="{BA701836-F580-445E-BEE0-693617725EDA}" type="pres">
      <dgm:prSet presAssocID="{6E60833E-966A-472A-A9D7-777528DE699E}" presName="childText" presStyleLbl="bgAcc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C6B2A-A43D-44B9-B82A-302680A90C3B}" type="pres">
      <dgm:prSet presAssocID="{3B8F2DFD-574A-49C8-B090-600C15716E56}" presName="Name13" presStyleLbl="parChTrans1D2" presStyleIdx="4" presStyleCnt="12"/>
      <dgm:spPr/>
      <dgm:t>
        <a:bodyPr/>
        <a:lstStyle/>
        <a:p>
          <a:endParaRPr lang="ru-RU"/>
        </a:p>
      </dgm:t>
    </dgm:pt>
    <dgm:pt modelId="{38DB008B-7896-4B70-A430-5DA9C3656788}" type="pres">
      <dgm:prSet presAssocID="{83850AF2-6071-4724-828F-6A8D41D304D1}" presName="childText" presStyleLbl="bgAcc1" presStyleIdx="4" presStyleCnt="12" custLinFactNeighborX="3648" custLinFactNeighborY="6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EC82F-39A3-4502-9C97-9A79C125DDA3}" type="pres">
      <dgm:prSet presAssocID="{34408C9D-0E30-4CD5-B934-EA5B0AD7E5B9}" presName="Name13" presStyleLbl="parChTrans1D2" presStyleIdx="5" presStyleCnt="12"/>
      <dgm:spPr/>
      <dgm:t>
        <a:bodyPr/>
        <a:lstStyle/>
        <a:p>
          <a:endParaRPr lang="ru-RU"/>
        </a:p>
      </dgm:t>
    </dgm:pt>
    <dgm:pt modelId="{26BCA721-EBFE-4DA9-B40D-C9B0D9A4D9A5}" type="pres">
      <dgm:prSet presAssocID="{11135765-7794-4A08-8A45-F29BCF4BBC98}" presName="childText" presStyleLbl="bgAcc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14267-6922-4E52-BD27-32473996A03E}" type="pres">
      <dgm:prSet presAssocID="{5A8C5614-0243-44AF-A868-4281CEFF7846}" presName="root" presStyleCnt="0"/>
      <dgm:spPr/>
    </dgm:pt>
    <dgm:pt modelId="{468AC3EE-FF46-407E-839F-BC2E429E4BE3}" type="pres">
      <dgm:prSet presAssocID="{5A8C5614-0243-44AF-A868-4281CEFF7846}" presName="rootComposite" presStyleCnt="0"/>
      <dgm:spPr/>
    </dgm:pt>
    <dgm:pt modelId="{8924A4D7-9639-42AC-8006-1E0C73A38240}" type="pres">
      <dgm:prSet presAssocID="{5A8C5614-0243-44AF-A868-4281CEFF7846}" presName="rootText" presStyleLbl="node1" presStyleIdx="2" presStyleCnt="4"/>
      <dgm:spPr/>
      <dgm:t>
        <a:bodyPr/>
        <a:lstStyle/>
        <a:p>
          <a:endParaRPr lang="ru-RU"/>
        </a:p>
      </dgm:t>
    </dgm:pt>
    <dgm:pt modelId="{C45E9F61-35AC-448B-ACE0-543E1412CF22}" type="pres">
      <dgm:prSet presAssocID="{5A8C5614-0243-44AF-A868-4281CEFF7846}" presName="rootConnector" presStyleLbl="node1" presStyleIdx="2" presStyleCnt="4"/>
      <dgm:spPr/>
      <dgm:t>
        <a:bodyPr/>
        <a:lstStyle/>
        <a:p>
          <a:endParaRPr lang="ru-RU"/>
        </a:p>
      </dgm:t>
    </dgm:pt>
    <dgm:pt modelId="{0DD7190B-5048-483D-9F3C-F09C1EC7D4DB}" type="pres">
      <dgm:prSet presAssocID="{5A8C5614-0243-44AF-A868-4281CEFF7846}" presName="childShape" presStyleCnt="0"/>
      <dgm:spPr/>
    </dgm:pt>
    <dgm:pt modelId="{8B6F295D-DFF5-44D9-A76B-CC7F748E5872}" type="pres">
      <dgm:prSet presAssocID="{723AD51B-1804-46E9-95D4-CC5C581855F8}" presName="Name13" presStyleLbl="parChTrans1D2" presStyleIdx="6" presStyleCnt="12"/>
      <dgm:spPr/>
      <dgm:t>
        <a:bodyPr/>
        <a:lstStyle/>
        <a:p>
          <a:endParaRPr lang="ru-RU"/>
        </a:p>
      </dgm:t>
    </dgm:pt>
    <dgm:pt modelId="{A00D1508-E7BA-432C-A38A-F88B13109E21}" type="pres">
      <dgm:prSet presAssocID="{C78CB2DC-1B87-411D-8568-5DE597E3369A}" presName="childText" presStyleLbl="bgAcc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970F5-7430-43B9-9332-B70D99AA95D4}" type="pres">
      <dgm:prSet presAssocID="{12210066-C74D-4AB2-B90E-14D9F3914469}" presName="Name13" presStyleLbl="parChTrans1D2" presStyleIdx="7" presStyleCnt="12"/>
      <dgm:spPr/>
      <dgm:t>
        <a:bodyPr/>
        <a:lstStyle/>
        <a:p>
          <a:endParaRPr lang="ru-RU"/>
        </a:p>
      </dgm:t>
    </dgm:pt>
    <dgm:pt modelId="{389E4961-5B91-40D8-896E-12301946EDFF}" type="pres">
      <dgm:prSet presAssocID="{9C4D82DB-9973-4928-A6C1-9B1C3E34CD47}" presName="childText" presStyleLbl="bgAcc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6AEDE-4E07-46DB-91EF-F126A6C74A6B}" type="pres">
      <dgm:prSet presAssocID="{B0F44FFA-D7FD-49F2-98FA-C2F184C8E7A3}" presName="Name13" presStyleLbl="parChTrans1D2" presStyleIdx="8" presStyleCnt="12"/>
      <dgm:spPr/>
      <dgm:t>
        <a:bodyPr/>
        <a:lstStyle/>
        <a:p>
          <a:endParaRPr lang="ru-RU"/>
        </a:p>
      </dgm:t>
    </dgm:pt>
    <dgm:pt modelId="{DB3917D1-95CF-4E15-B08A-8C923EBD6EA8}" type="pres">
      <dgm:prSet presAssocID="{2C53A123-415B-4863-82A6-5B3AAC1630E4}" presName="childText" presStyleLbl="bgAcc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09BB5-4513-417F-AD11-143DA7D57B24}" type="pres">
      <dgm:prSet presAssocID="{CB86F70F-B50A-444A-A729-DF62329A0012}" presName="root" presStyleCnt="0"/>
      <dgm:spPr/>
    </dgm:pt>
    <dgm:pt modelId="{EFB5E4E2-381A-42B1-9D81-EF674A1DC8C5}" type="pres">
      <dgm:prSet presAssocID="{CB86F70F-B50A-444A-A729-DF62329A0012}" presName="rootComposite" presStyleCnt="0"/>
      <dgm:spPr/>
    </dgm:pt>
    <dgm:pt modelId="{3AF5DCB7-B65F-4D19-B936-C5D49C22C797}" type="pres">
      <dgm:prSet presAssocID="{CB86F70F-B50A-444A-A729-DF62329A0012}" presName="rootText" presStyleLbl="node1" presStyleIdx="3" presStyleCnt="4" custScaleX="117939"/>
      <dgm:spPr/>
      <dgm:t>
        <a:bodyPr/>
        <a:lstStyle/>
        <a:p>
          <a:endParaRPr lang="ru-RU"/>
        </a:p>
      </dgm:t>
    </dgm:pt>
    <dgm:pt modelId="{279710AF-0B55-482F-A029-A12D09CA542A}" type="pres">
      <dgm:prSet presAssocID="{CB86F70F-B50A-444A-A729-DF62329A0012}" presName="rootConnector" presStyleLbl="node1" presStyleIdx="3" presStyleCnt="4"/>
      <dgm:spPr/>
      <dgm:t>
        <a:bodyPr/>
        <a:lstStyle/>
        <a:p>
          <a:endParaRPr lang="ru-RU"/>
        </a:p>
      </dgm:t>
    </dgm:pt>
    <dgm:pt modelId="{0111CCDC-C770-46C0-B8DD-10B03DD4E84B}" type="pres">
      <dgm:prSet presAssocID="{CB86F70F-B50A-444A-A729-DF62329A0012}" presName="childShape" presStyleCnt="0"/>
      <dgm:spPr/>
    </dgm:pt>
    <dgm:pt modelId="{F9DC3CEA-AD4B-4221-BCBA-2934A6BF82E8}" type="pres">
      <dgm:prSet presAssocID="{6468C74B-DADC-48E4-8916-B4B58703783D}" presName="Name13" presStyleLbl="parChTrans1D2" presStyleIdx="9" presStyleCnt="12"/>
      <dgm:spPr/>
      <dgm:t>
        <a:bodyPr/>
        <a:lstStyle/>
        <a:p>
          <a:endParaRPr lang="ru-RU"/>
        </a:p>
      </dgm:t>
    </dgm:pt>
    <dgm:pt modelId="{23A5DD49-EE32-4393-95C3-2F8533C0D3FD}" type="pres">
      <dgm:prSet presAssocID="{9751FDC2-EAEE-4B52-B0CC-011743DE6A60}" presName="childText" presStyleLbl="bgAcc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48131-75CD-42FD-9575-DF5FEC982C83}" type="pres">
      <dgm:prSet presAssocID="{994C54BF-AABC-4A42-B7A1-3C942E0A5519}" presName="Name13" presStyleLbl="parChTrans1D2" presStyleIdx="10" presStyleCnt="12"/>
      <dgm:spPr/>
      <dgm:t>
        <a:bodyPr/>
        <a:lstStyle/>
        <a:p>
          <a:endParaRPr lang="ru-RU"/>
        </a:p>
      </dgm:t>
    </dgm:pt>
    <dgm:pt modelId="{4782EA9C-1A00-4484-8353-B1F6F2CC657E}" type="pres">
      <dgm:prSet presAssocID="{CF472759-8C81-4F51-90F7-36149DF3A19D}" presName="childText" presStyleLbl="bgAcc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17D5F-6F95-465D-A0FE-DF3FD3554474}" type="pres">
      <dgm:prSet presAssocID="{B1225067-9657-4284-9828-2F72525CB5B9}" presName="Name13" presStyleLbl="parChTrans1D2" presStyleIdx="11" presStyleCnt="12"/>
      <dgm:spPr/>
      <dgm:t>
        <a:bodyPr/>
        <a:lstStyle/>
        <a:p>
          <a:endParaRPr lang="ru-RU"/>
        </a:p>
      </dgm:t>
    </dgm:pt>
    <dgm:pt modelId="{BA94D937-59F0-4409-9C05-1AFC51AA5C18}" type="pres">
      <dgm:prSet presAssocID="{AAD7FB84-02A0-46F9-B0E8-7FE098825786}" presName="childText" presStyleLbl="bgAcc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894313-074E-41FF-9BC8-4B73F4B61262}" type="presOf" srcId="{79AE08E2-8E2A-4694-A740-23CB80B7B581}" destId="{08947642-BF43-4BA8-8895-5BC64E1E3938}" srcOrd="0" destOrd="0" presId="urn:microsoft.com/office/officeart/2005/8/layout/hierarchy3"/>
    <dgm:cxn modelId="{9C2DD6D7-1824-45A6-8229-18391F1AC346}" type="presOf" srcId="{6FC7A9DA-AF74-42F6-8E37-7C41E66E83E9}" destId="{E91C0156-EABC-430F-BEA3-A16F3FC9AC52}" srcOrd="1" destOrd="0" presId="urn:microsoft.com/office/officeart/2005/8/layout/hierarchy3"/>
    <dgm:cxn modelId="{1C6FBE73-FB6A-4709-A4D3-B5AB7A9FC28E}" srcId="{36D1C5E1-5582-4666-9ADC-962F477E366F}" destId="{11135765-7794-4A08-8A45-F29BCF4BBC98}" srcOrd="2" destOrd="0" parTransId="{34408C9D-0E30-4CD5-B934-EA5B0AD7E5B9}" sibTransId="{CF494964-979F-4628-AE6E-167506F8F548}"/>
    <dgm:cxn modelId="{2DE8BA5D-E195-4A18-AA9B-ABD1D096EA62}" type="presOf" srcId="{159B49F8-4886-4826-80C6-46CB5523FCB6}" destId="{1B8A5D4B-99DE-4570-AD17-C68EC768AA03}" srcOrd="0" destOrd="0" presId="urn:microsoft.com/office/officeart/2005/8/layout/hierarchy3"/>
    <dgm:cxn modelId="{5893AF5B-A1AF-4710-A058-B0CE9418BB02}" srcId="{CB86F70F-B50A-444A-A729-DF62329A0012}" destId="{CF472759-8C81-4F51-90F7-36149DF3A19D}" srcOrd="1" destOrd="0" parTransId="{994C54BF-AABC-4A42-B7A1-3C942E0A5519}" sibTransId="{4C93A3CA-52C6-422E-85AA-7A6785316207}"/>
    <dgm:cxn modelId="{30E9FF0C-C541-4B4C-98AC-29715BDF3EBC}" srcId="{0CE1F9F0-29BE-4BBF-B16B-7F48DE5A8A55}" destId="{CB86F70F-B50A-444A-A729-DF62329A0012}" srcOrd="3" destOrd="0" parTransId="{747ACE80-1E41-4D48-B6AF-A52283F14A1E}" sibTransId="{2D31D854-2AA7-443E-B65D-87B57FD2F041}"/>
    <dgm:cxn modelId="{82255B02-CF63-40A0-98D2-E52ABA0750BC}" type="presOf" srcId="{994C54BF-AABC-4A42-B7A1-3C942E0A5519}" destId="{74348131-75CD-42FD-9575-DF5FEC982C83}" srcOrd="0" destOrd="0" presId="urn:microsoft.com/office/officeart/2005/8/layout/hierarchy3"/>
    <dgm:cxn modelId="{050114C3-97ED-4759-B4FE-8A4D31573B29}" type="presOf" srcId="{12210066-C74D-4AB2-B90E-14D9F3914469}" destId="{744970F5-7430-43B9-9332-B70D99AA95D4}" srcOrd="0" destOrd="0" presId="urn:microsoft.com/office/officeart/2005/8/layout/hierarchy3"/>
    <dgm:cxn modelId="{6F6097BB-9EDA-4D99-8A7C-988D5158CD1A}" srcId="{5A8C5614-0243-44AF-A868-4281CEFF7846}" destId="{9C4D82DB-9973-4928-A6C1-9B1C3E34CD47}" srcOrd="1" destOrd="0" parTransId="{12210066-C74D-4AB2-B90E-14D9F3914469}" sibTransId="{0EE53568-0154-490E-AC76-150A18B69804}"/>
    <dgm:cxn modelId="{731CB2A7-0413-4431-9EDE-7838A62B7229}" type="presOf" srcId="{CB86F70F-B50A-444A-A729-DF62329A0012}" destId="{279710AF-0B55-482F-A029-A12D09CA542A}" srcOrd="1" destOrd="0" presId="urn:microsoft.com/office/officeart/2005/8/layout/hierarchy3"/>
    <dgm:cxn modelId="{51166769-C510-4155-97BB-91EFCB96166F}" type="presOf" srcId="{11135765-7794-4A08-8A45-F29BCF4BBC98}" destId="{26BCA721-EBFE-4DA9-B40D-C9B0D9A4D9A5}" srcOrd="0" destOrd="0" presId="urn:microsoft.com/office/officeart/2005/8/layout/hierarchy3"/>
    <dgm:cxn modelId="{3D681752-F1A2-43D4-9075-327EC56B73D2}" srcId="{36D1C5E1-5582-4666-9ADC-962F477E366F}" destId="{6E60833E-966A-472A-A9D7-777528DE699E}" srcOrd="0" destOrd="0" parTransId="{CE6C79F2-4C47-4F96-9E90-326F7BC97CDE}" sibTransId="{98A3C6D8-271C-4E13-8FFE-354DCB31C9D3}"/>
    <dgm:cxn modelId="{2167E4F6-914B-4D1F-8126-4B3237D17A75}" type="presOf" srcId="{6E60833E-966A-472A-A9D7-777528DE699E}" destId="{BA701836-F580-445E-BEE0-693617725EDA}" srcOrd="0" destOrd="0" presId="urn:microsoft.com/office/officeart/2005/8/layout/hierarchy3"/>
    <dgm:cxn modelId="{9846E99A-A3CE-4162-9C10-573502EE0BD1}" type="presOf" srcId="{6468C74B-DADC-48E4-8916-B4B58703783D}" destId="{F9DC3CEA-AD4B-4221-BCBA-2934A6BF82E8}" srcOrd="0" destOrd="0" presId="urn:microsoft.com/office/officeart/2005/8/layout/hierarchy3"/>
    <dgm:cxn modelId="{DFF5C811-87E7-4DC0-8633-D9B20D42F632}" type="presOf" srcId="{83850AF2-6071-4724-828F-6A8D41D304D1}" destId="{38DB008B-7896-4B70-A430-5DA9C3656788}" srcOrd="0" destOrd="0" presId="urn:microsoft.com/office/officeart/2005/8/layout/hierarchy3"/>
    <dgm:cxn modelId="{CA5D8B42-8CCE-43FE-A668-1142A6EC1F05}" type="presOf" srcId="{5A8C5614-0243-44AF-A868-4281CEFF7846}" destId="{8924A4D7-9639-42AC-8006-1E0C73A38240}" srcOrd="0" destOrd="0" presId="urn:microsoft.com/office/officeart/2005/8/layout/hierarchy3"/>
    <dgm:cxn modelId="{EDFD3B5D-6A55-48C3-B54D-1262EFD4804F}" type="presOf" srcId="{C78CB2DC-1B87-411D-8568-5DE597E3369A}" destId="{A00D1508-E7BA-432C-A38A-F88B13109E21}" srcOrd="0" destOrd="0" presId="urn:microsoft.com/office/officeart/2005/8/layout/hierarchy3"/>
    <dgm:cxn modelId="{C04534A7-98F2-40FB-8C10-2D29C5E7049A}" type="presOf" srcId="{36D1C5E1-5582-4666-9ADC-962F477E366F}" destId="{67509CA0-3B8C-4701-A012-054C15E358ED}" srcOrd="1" destOrd="0" presId="urn:microsoft.com/office/officeart/2005/8/layout/hierarchy3"/>
    <dgm:cxn modelId="{39F55902-469C-46E9-A619-59EB490790E6}" srcId="{6FC7A9DA-AF74-42F6-8E37-7C41E66E83E9}" destId="{07CF5C1B-1BBB-4937-A389-F7F26CD22E27}" srcOrd="2" destOrd="0" parTransId="{159B49F8-4886-4826-80C6-46CB5523FCB6}" sibTransId="{5FB3806F-4747-4072-B3EF-2F493DB34242}"/>
    <dgm:cxn modelId="{F1554211-5838-4A8F-AEE3-E6807CA56969}" type="presOf" srcId="{9C4D82DB-9973-4928-A6C1-9B1C3E34CD47}" destId="{389E4961-5B91-40D8-896E-12301946EDFF}" srcOrd="0" destOrd="0" presId="urn:microsoft.com/office/officeart/2005/8/layout/hierarchy3"/>
    <dgm:cxn modelId="{BC0964A5-772D-43B7-A7CB-C084D353979F}" srcId="{CB86F70F-B50A-444A-A729-DF62329A0012}" destId="{AAD7FB84-02A0-46F9-B0E8-7FE098825786}" srcOrd="2" destOrd="0" parTransId="{B1225067-9657-4284-9828-2F72525CB5B9}" sibTransId="{8F169C0B-CFB6-4960-A297-578CFE1A598C}"/>
    <dgm:cxn modelId="{301306E9-769D-4889-BA89-652BF8BB34DA}" srcId="{0CE1F9F0-29BE-4BBF-B16B-7F48DE5A8A55}" destId="{36D1C5E1-5582-4666-9ADC-962F477E366F}" srcOrd="1" destOrd="0" parTransId="{EF9CA464-B845-4604-BAAE-9562300F5413}" sibTransId="{43A6A539-7804-482F-BADB-027C8D03A9AB}"/>
    <dgm:cxn modelId="{82D8C18F-4F0F-42B8-9173-9BB59EF7956F}" type="presOf" srcId="{DE8981EB-FF71-4F55-9714-27E5565CF064}" destId="{08F1ACF4-5510-4C07-992A-07D1BA61E0C8}" srcOrd="0" destOrd="0" presId="urn:microsoft.com/office/officeart/2005/8/layout/hierarchy3"/>
    <dgm:cxn modelId="{FC1A8509-8671-45D6-B376-6D82D4B81FC1}" type="presOf" srcId="{9751FDC2-EAEE-4B52-B0CC-011743DE6A60}" destId="{23A5DD49-EE32-4393-95C3-2F8533C0D3FD}" srcOrd="0" destOrd="0" presId="urn:microsoft.com/office/officeart/2005/8/layout/hierarchy3"/>
    <dgm:cxn modelId="{1FB4ACC3-1D36-4C23-B1AF-3E7CFC19719C}" type="presOf" srcId="{CF472759-8C81-4F51-90F7-36149DF3A19D}" destId="{4782EA9C-1A00-4484-8353-B1F6F2CC657E}" srcOrd="0" destOrd="0" presId="urn:microsoft.com/office/officeart/2005/8/layout/hierarchy3"/>
    <dgm:cxn modelId="{77BBFA42-2A99-4B8F-9411-0179AAC4B4FF}" type="presOf" srcId="{723AD51B-1804-46E9-95D4-CC5C581855F8}" destId="{8B6F295D-DFF5-44D9-A76B-CC7F748E5872}" srcOrd="0" destOrd="0" presId="urn:microsoft.com/office/officeart/2005/8/layout/hierarchy3"/>
    <dgm:cxn modelId="{430D2795-C1C0-48EE-B089-3D6ABC672319}" srcId="{CB86F70F-B50A-444A-A729-DF62329A0012}" destId="{9751FDC2-EAEE-4B52-B0CC-011743DE6A60}" srcOrd="0" destOrd="0" parTransId="{6468C74B-DADC-48E4-8916-B4B58703783D}" sibTransId="{66E23F67-8A0A-411A-A116-C84B2B29391B}"/>
    <dgm:cxn modelId="{1D756AEB-7B53-4633-BD15-EB4056D85C7B}" type="presOf" srcId="{CB86F70F-B50A-444A-A729-DF62329A0012}" destId="{3AF5DCB7-B65F-4D19-B936-C5D49C22C797}" srcOrd="0" destOrd="0" presId="urn:microsoft.com/office/officeart/2005/8/layout/hierarchy3"/>
    <dgm:cxn modelId="{07E5100F-7CBF-426E-A041-ABDAE6487FD4}" type="presOf" srcId="{CE6C79F2-4C47-4F96-9E90-326F7BC97CDE}" destId="{7AE6BC76-0624-4B74-A075-3342D59BD0CF}" srcOrd="0" destOrd="0" presId="urn:microsoft.com/office/officeart/2005/8/layout/hierarchy3"/>
    <dgm:cxn modelId="{85581D52-58F3-421B-92B1-8B2ABF2664EE}" type="presOf" srcId="{3B8F2DFD-574A-49C8-B090-600C15716E56}" destId="{F8DC6B2A-A43D-44B9-B82A-302680A90C3B}" srcOrd="0" destOrd="0" presId="urn:microsoft.com/office/officeart/2005/8/layout/hierarchy3"/>
    <dgm:cxn modelId="{23DA3532-7A2F-4E64-88E4-F6FEBDFE03B0}" type="presOf" srcId="{B0F44FFA-D7FD-49F2-98FA-C2F184C8E7A3}" destId="{B746AEDE-4E07-46DB-91EF-F126A6C74A6B}" srcOrd="0" destOrd="0" presId="urn:microsoft.com/office/officeart/2005/8/layout/hierarchy3"/>
    <dgm:cxn modelId="{6CFADCFD-39A1-4CA4-90BA-260648976D6A}" srcId="{0CE1F9F0-29BE-4BBF-B16B-7F48DE5A8A55}" destId="{5A8C5614-0243-44AF-A868-4281CEFF7846}" srcOrd="2" destOrd="0" parTransId="{5FC4CD4A-0FAF-4AEB-8986-95EF07113316}" sibTransId="{9A9F5CAD-A908-4876-9EBD-1C877CF22ACE}"/>
    <dgm:cxn modelId="{159BBEE0-34E3-4AF8-9029-370866472233}" type="presOf" srcId="{CDCB28CE-7E26-42AF-885F-BBA138A3160F}" destId="{678266C6-7046-459B-909D-85B9FFBE64C6}" srcOrd="0" destOrd="0" presId="urn:microsoft.com/office/officeart/2005/8/layout/hierarchy3"/>
    <dgm:cxn modelId="{AC76768D-A5A1-4112-8ECF-9C7D3166C92E}" srcId="{36D1C5E1-5582-4666-9ADC-962F477E366F}" destId="{83850AF2-6071-4724-828F-6A8D41D304D1}" srcOrd="1" destOrd="0" parTransId="{3B8F2DFD-574A-49C8-B090-600C15716E56}" sibTransId="{58DD25F5-41AA-43D9-8407-39F6127EC290}"/>
    <dgm:cxn modelId="{BAA3AB5F-A592-465E-9035-1E9EB19ED668}" srcId="{6FC7A9DA-AF74-42F6-8E37-7C41E66E83E9}" destId="{DE8981EB-FF71-4F55-9714-27E5565CF064}" srcOrd="1" destOrd="0" parTransId="{19DE5DCF-954B-402A-BE3C-14D6DD6848C4}" sibTransId="{42C822CD-7579-4429-807F-4A98D82964D2}"/>
    <dgm:cxn modelId="{5C2AD923-ED6C-4664-80DD-B4F2B64063E7}" type="presOf" srcId="{0CE1F9F0-29BE-4BBF-B16B-7F48DE5A8A55}" destId="{9C0C313B-B4E2-4955-A8A4-D1C1C7FA4D4F}" srcOrd="0" destOrd="0" presId="urn:microsoft.com/office/officeart/2005/8/layout/hierarchy3"/>
    <dgm:cxn modelId="{7C272F29-844E-4BB9-BE1C-98A86074C4B9}" srcId="{0CE1F9F0-29BE-4BBF-B16B-7F48DE5A8A55}" destId="{6FC7A9DA-AF74-42F6-8E37-7C41E66E83E9}" srcOrd="0" destOrd="0" parTransId="{10756A8F-A884-4691-ADF1-6BBB8BC491D1}" sibTransId="{D4CAF28A-FCC6-4341-A429-D7BE4D2E8538}"/>
    <dgm:cxn modelId="{4483373F-19BE-41DD-81AE-5D6EA2462C2C}" type="presOf" srcId="{34408C9D-0E30-4CD5-B934-EA5B0AD7E5B9}" destId="{883EC82F-39A3-4502-9C97-9A79C125DDA3}" srcOrd="0" destOrd="0" presId="urn:microsoft.com/office/officeart/2005/8/layout/hierarchy3"/>
    <dgm:cxn modelId="{20439256-DA61-4A39-B0B4-DA7582B121AE}" type="presOf" srcId="{36D1C5E1-5582-4666-9ADC-962F477E366F}" destId="{C1673556-8B58-487C-A7EC-B5F3AEE440CB}" srcOrd="0" destOrd="0" presId="urn:microsoft.com/office/officeart/2005/8/layout/hierarchy3"/>
    <dgm:cxn modelId="{51AF6057-0980-4284-840E-B6E7F7DB2E25}" srcId="{5A8C5614-0243-44AF-A868-4281CEFF7846}" destId="{C78CB2DC-1B87-411D-8568-5DE597E3369A}" srcOrd="0" destOrd="0" parTransId="{723AD51B-1804-46E9-95D4-CC5C581855F8}" sibTransId="{D3BA0473-C6E4-4D7C-B3E3-4A84B662FCBC}"/>
    <dgm:cxn modelId="{DDB0CCFE-1490-4587-B0CE-FD07CEAD006B}" type="presOf" srcId="{AAD7FB84-02A0-46F9-B0E8-7FE098825786}" destId="{BA94D937-59F0-4409-9C05-1AFC51AA5C18}" srcOrd="0" destOrd="0" presId="urn:microsoft.com/office/officeart/2005/8/layout/hierarchy3"/>
    <dgm:cxn modelId="{483D41E2-4666-4387-8526-D6E07BCF1359}" type="presOf" srcId="{07CF5C1B-1BBB-4937-A389-F7F26CD22E27}" destId="{7535C441-EA25-461D-9282-148B5BA0971A}" srcOrd="0" destOrd="0" presId="urn:microsoft.com/office/officeart/2005/8/layout/hierarchy3"/>
    <dgm:cxn modelId="{C3665B2C-F2C4-42E2-ABA7-0E5099B5BE03}" type="presOf" srcId="{5A8C5614-0243-44AF-A868-4281CEFF7846}" destId="{C45E9F61-35AC-448B-ACE0-543E1412CF22}" srcOrd="1" destOrd="0" presId="urn:microsoft.com/office/officeart/2005/8/layout/hierarchy3"/>
    <dgm:cxn modelId="{D8CAF97E-C05C-421C-8D62-6801843971EA}" srcId="{5A8C5614-0243-44AF-A868-4281CEFF7846}" destId="{2C53A123-415B-4863-82A6-5B3AAC1630E4}" srcOrd="2" destOrd="0" parTransId="{B0F44FFA-D7FD-49F2-98FA-C2F184C8E7A3}" sibTransId="{C955A134-0A37-40DF-A730-3E619C1E7F42}"/>
    <dgm:cxn modelId="{31BA33FC-ED91-4899-867F-0D7F059DD1DB}" type="presOf" srcId="{19DE5DCF-954B-402A-BE3C-14D6DD6848C4}" destId="{E060C67E-628E-4F55-994A-635624E9201D}" srcOrd="0" destOrd="0" presId="urn:microsoft.com/office/officeart/2005/8/layout/hierarchy3"/>
    <dgm:cxn modelId="{E89D1C1B-81B5-463C-8B04-8F0E34042337}" type="presOf" srcId="{2C53A123-415B-4863-82A6-5B3AAC1630E4}" destId="{DB3917D1-95CF-4E15-B08A-8C923EBD6EA8}" srcOrd="0" destOrd="0" presId="urn:microsoft.com/office/officeart/2005/8/layout/hierarchy3"/>
    <dgm:cxn modelId="{97B445F6-1AC9-4C2E-BE65-B586894611A0}" type="presOf" srcId="{6FC7A9DA-AF74-42F6-8E37-7C41E66E83E9}" destId="{08B860EF-9CD0-4727-B434-A11C3DE98EE4}" srcOrd="0" destOrd="0" presId="urn:microsoft.com/office/officeart/2005/8/layout/hierarchy3"/>
    <dgm:cxn modelId="{3941897E-F2E0-4233-8FEF-14C8D3441E72}" type="presOf" srcId="{B1225067-9657-4284-9828-2F72525CB5B9}" destId="{D1517D5F-6F95-465D-A0FE-DF3FD3554474}" srcOrd="0" destOrd="0" presId="urn:microsoft.com/office/officeart/2005/8/layout/hierarchy3"/>
    <dgm:cxn modelId="{A8B576AE-668A-4A2D-91B9-5A3F720AE23B}" srcId="{6FC7A9DA-AF74-42F6-8E37-7C41E66E83E9}" destId="{CDCB28CE-7E26-42AF-885F-BBA138A3160F}" srcOrd="0" destOrd="0" parTransId="{79AE08E2-8E2A-4694-A740-23CB80B7B581}" sibTransId="{F836B50D-CCC8-4575-993C-D27E1D2CDD4A}"/>
    <dgm:cxn modelId="{8CC679D6-08AD-4636-9B2C-C9761A547ECD}" type="presParOf" srcId="{9C0C313B-B4E2-4955-A8A4-D1C1C7FA4D4F}" destId="{C50CE6AD-4178-46B4-8455-E896F6B8351D}" srcOrd="0" destOrd="0" presId="urn:microsoft.com/office/officeart/2005/8/layout/hierarchy3"/>
    <dgm:cxn modelId="{264E8F5E-463B-472F-A8E4-A49E3811E677}" type="presParOf" srcId="{C50CE6AD-4178-46B4-8455-E896F6B8351D}" destId="{2186535A-ECC9-4D7B-8DBD-39E82FC17D22}" srcOrd="0" destOrd="0" presId="urn:microsoft.com/office/officeart/2005/8/layout/hierarchy3"/>
    <dgm:cxn modelId="{EA36A7F6-C486-41DD-9723-2FB58C7E93F5}" type="presParOf" srcId="{2186535A-ECC9-4D7B-8DBD-39E82FC17D22}" destId="{08B860EF-9CD0-4727-B434-A11C3DE98EE4}" srcOrd="0" destOrd="0" presId="urn:microsoft.com/office/officeart/2005/8/layout/hierarchy3"/>
    <dgm:cxn modelId="{608823CB-7232-40D8-A1C6-EB187F5E8F5E}" type="presParOf" srcId="{2186535A-ECC9-4D7B-8DBD-39E82FC17D22}" destId="{E91C0156-EABC-430F-BEA3-A16F3FC9AC52}" srcOrd="1" destOrd="0" presId="urn:microsoft.com/office/officeart/2005/8/layout/hierarchy3"/>
    <dgm:cxn modelId="{D2754626-3008-4AB7-9FC0-1E064C5DCF9E}" type="presParOf" srcId="{C50CE6AD-4178-46B4-8455-E896F6B8351D}" destId="{DA29E5E1-BA1D-46A4-8AEA-153F89555A12}" srcOrd="1" destOrd="0" presId="urn:microsoft.com/office/officeart/2005/8/layout/hierarchy3"/>
    <dgm:cxn modelId="{3D73E9C7-9A72-4E7F-B7B6-204F47C03F81}" type="presParOf" srcId="{DA29E5E1-BA1D-46A4-8AEA-153F89555A12}" destId="{08947642-BF43-4BA8-8895-5BC64E1E3938}" srcOrd="0" destOrd="0" presId="urn:microsoft.com/office/officeart/2005/8/layout/hierarchy3"/>
    <dgm:cxn modelId="{FE9FA708-AC26-4BE9-A1FE-820F8499881F}" type="presParOf" srcId="{DA29E5E1-BA1D-46A4-8AEA-153F89555A12}" destId="{678266C6-7046-459B-909D-85B9FFBE64C6}" srcOrd="1" destOrd="0" presId="urn:microsoft.com/office/officeart/2005/8/layout/hierarchy3"/>
    <dgm:cxn modelId="{C961A792-04D2-442A-9BBF-467F8371927E}" type="presParOf" srcId="{DA29E5E1-BA1D-46A4-8AEA-153F89555A12}" destId="{E060C67E-628E-4F55-994A-635624E9201D}" srcOrd="2" destOrd="0" presId="urn:microsoft.com/office/officeart/2005/8/layout/hierarchy3"/>
    <dgm:cxn modelId="{603D02B5-4B62-435E-80B2-D86651BD1C53}" type="presParOf" srcId="{DA29E5E1-BA1D-46A4-8AEA-153F89555A12}" destId="{08F1ACF4-5510-4C07-992A-07D1BA61E0C8}" srcOrd="3" destOrd="0" presId="urn:microsoft.com/office/officeart/2005/8/layout/hierarchy3"/>
    <dgm:cxn modelId="{4D2B8F21-EC64-47F5-B18D-ED41E6A14E4F}" type="presParOf" srcId="{DA29E5E1-BA1D-46A4-8AEA-153F89555A12}" destId="{1B8A5D4B-99DE-4570-AD17-C68EC768AA03}" srcOrd="4" destOrd="0" presId="urn:microsoft.com/office/officeart/2005/8/layout/hierarchy3"/>
    <dgm:cxn modelId="{65A950A0-E74B-4478-916B-6A6FBC62B558}" type="presParOf" srcId="{DA29E5E1-BA1D-46A4-8AEA-153F89555A12}" destId="{7535C441-EA25-461D-9282-148B5BA0971A}" srcOrd="5" destOrd="0" presId="urn:microsoft.com/office/officeart/2005/8/layout/hierarchy3"/>
    <dgm:cxn modelId="{F2325613-B9A6-48CD-9134-EF17EECBB82D}" type="presParOf" srcId="{9C0C313B-B4E2-4955-A8A4-D1C1C7FA4D4F}" destId="{65B46FD4-4B72-4F2E-BB5B-8EC1F505399B}" srcOrd="1" destOrd="0" presId="urn:microsoft.com/office/officeart/2005/8/layout/hierarchy3"/>
    <dgm:cxn modelId="{979BA011-40E3-4676-ACE6-9F15A1615527}" type="presParOf" srcId="{65B46FD4-4B72-4F2E-BB5B-8EC1F505399B}" destId="{AAA511A7-91B6-4DF2-82BD-A8322CA93F37}" srcOrd="0" destOrd="0" presId="urn:microsoft.com/office/officeart/2005/8/layout/hierarchy3"/>
    <dgm:cxn modelId="{E59C5526-9BA5-4030-BDC8-B69A0B1DA317}" type="presParOf" srcId="{AAA511A7-91B6-4DF2-82BD-A8322CA93F37}" destId="{C1673556-8B58-487C-A7EC-B5F3AEE440CB}" srcOrd="0" destOrd="0" presId="urn:microsoft.com/office/officeart/2005/8/layout/hierarchy3"/>
    <dgm:cxn modelId="{02D31079-FA88-4377-B2DB-401ADBF5C1A3}" type="presParOf" srcId="{AAA511A7-91B6-4DF2-82BD-A8322CA93F37}" destId="{67509CA0-3B8C-4701-A012-054C15E358ED}" srcOrd="1" destOrd="0" presId="urn:microsoft.com/office/officeart/2005/8/layout/hierarchy3"/>
    <dgm:cxn modelId="{7B300410-C830-459E-A717-3525DC2F180D}" type="presParOf" srcId="{65B46FD4-4B72-4F2E-BB5B-8EC1F505399B}" destId="{E72AB562-9787-4EDF-8866-5B240A4D78FE}" srcOrd="1" destOrd="0" presId="urn:microsoft.com/office/officeart/2005/8/layout/hierarchy3"/>
    <dgm:cxn modelId="{21D8617D-77A0-4A2B-9A34-3D5062275B7F}" type="presParOf" srcId="{E72AB562-9787-4EDF-8866-5B240A4D78FE}" destId="{7AE6BC76-0624-4B74-A075-3342D59BD0CF}" srcOrd="0" destOrd="0" presId="urn:microsoft.com/office/officeart/2005/8/layout/hierarchy3"/>
    <dgm:cxn modelId="{BAF209CB-2858-4E85-A889-F3ADE28036D9}" type="presParOf" srcId="{E72AB562-9787-4EDF-8866-5B240A4D78FE}" destId="{BA701836-F580-445E-BEE0-693617725EDA}" srcOrd="1" destOrd="0" presId="urn:microsoft.com/office/officeart/2005/8/layout/hierarchy3"/>
    <dgm:cxn modelId="{6A7BC59D-6B9E-42CD-A001-15627C595A2D}" type="presParOf" srcId="{E72AB562-9787-4EDF-8866-5B240A4D78FE}" destId="{F8DC6B2A-A43D-44B9-B82A-302680A90C3B}" srcOrd="2" destOrd="0" presId="urn:microsoft.com/office/officeart/2005/8/layout/hierarchy3"/>
    <dgm:cxn modelId="{3A85B237-07DC-4168-B783-2C6FFC5334B3}" type="presParOf" srcId="{E72AB562-9787-4EDF-8866-5B240A4D78FE}" destId="{38DB008B-7896-4B70-A430-5DA9C3656788}" srcOrd="3" destOrd="0" presId="urn:microsoft.com/office/officeart/2005/8/layout/hierarchy3"/>
    <dgm:cxn modelId="{3359AD0C-585B-40A6-B350-E7EA68CC45DF}" type="presParOf" srcId="{E72AB562-9787-4EDF-8866-5B240A4D78FE}" destId="{883EC82F-39A3-4502-9C97-9A79C125DDA3}" srcOrd="4" destOrd="0" presId="urn:microsoft.com/office/officeart/2005/8/layout/hierarchy3"/>
    <dgm:cxn modelId="{DF99DBE8-EFE1-40DF-98B7-296C41D4B963}" type="presParOf" srcId="{E72AB562-9787-4EDF-8866-5B240A4D78FE}" destId="{26BCA721-EBFE-4DA9-B40D-C9B0D9A4D9A5}" srcOrd="5" destOrd="0" presId="urn:microsoft.com/office/officeart/2005/8/layout/hierarchy3"/>
    <dgm:cxn modelId="{9463F4C2-7EE3-4F01-BD3D-65CB6D105608}" type="presParOf" srcId="{9C0C313B-B4E2-4955-A8A4-D1C1C7FA4D4F}" destId="{32514267-6922-4E52-BD27-32473996A03E}" srcOrd="2" destOrd="0" presId="urn:microsoft.com/office/officeart/2005/8/layout/hierarchy3"/>
    <dgm:cxn modelId="{2695DED7-47B2-4FC3-A247-FC012CD739D3}" type="presParOf" srcId="{32514267-6922-4E52-BD27-32473996A03E}" destId="{468AC3EE-FF46-407E-839F-BC2E429E4BE3}" srcOrd="0" destOrd="0" presId="urn:microsoft.com/office/officeart/2005/8/layout/hierarchy3"/>
    <dgm:cxn modelId="{DE012C87-FCE6-4882-A02E-4F0E5F808AF6}" type="presParOf" srcId="{468AC3EE-FF46-407E-839F-BC2E429E4BE3}" destId="{8924A4D7-9639-42AC-8006-1E0C73A38240}" srcOrd="0" destOrd="0" presId="urn:microsoft.com/office/officeart/2005/8/layout/hierarchy3"/>
    <dgm:cxn modelId="{41E7342D-898B-48F6-BD64-62AB74F9AADA}" type="presParOf" srcId="{468AC3EE-FF46-407E-839F-BC2E429E4BE3}" destId="{C45E9F61-35AC-448B-ACE0-543E1412CF22}" srcOrd="1" destOrd="0" presId="urn:microsoft.com/office/officeart/2005/8/layout/hierarchy3"/>
    <dgm:cxn modelId="{418F8FBB-07B2-4429-BD1C-B129A6AE48A4}" type="presParOf" srcId="{32514267-6922-4E52-BD27-32473996A03E}" destId="{0DD7190B-5048-483D-9F3C-F09C1EC7D4DB}" srcOrd="1" destOrd="0" presId="urn:microsoft.com/office/officeart/2005/8/layout/hierarchy3"/>
    <dgm:cxn modelId="{64A57C33-6869-465E-9B0A-4A013388C8A7}" type="presParOf" srcId="{0DD7190B-5048-483D-9F3C-F09C1EC7D4DB}" destId="{8B6F295D-DFF5-44D9-A76B-CC7F748E5872}" srcOrd="0" destOrd="0" presId="urn:microsoft.com/office/officeart/2005/8/layout/hierarchy3"/>
    <dgm:cxn modelId="{14A9E457-C736-4B84-B635-6FAA9C44FD60}" type="presParOf" srcId="{0DD7190B-5048-483D-9F3C-F09C1EC7D4DB}" destId="{A00D1508-E7BA-432C-A38A-F88B13109E21}" srcOrd="1" destOrd="0" presId="urn:microsoft.com/office/officeart/2005/8/layout/hierarchy3"/>
    <dgm:cxn modelId="{19B74179-8482-4432-8671-AA01F814B7C4}" type="presParOf" srcId="{0DD7190B-5048-483D-9F3C-F09C1EC7D4DB}" destId="{744970F5-7430-43B9-9332-B70D99AA95D4}" srcOrd="2" destOrd="0" presId="urn:microsoft.com/office/officeart/2005/8/layout/hierarchy3"/>
    <dgm:cxn modelId="{876AA4A5-DFE0-4011-8A94-EB08B5D29C44}" type="presParOf" srcId="{0DD7190B-5048-483D-9F3C-F09C1EC7D4DB}" destId="{389E4961-5B91-40D8-896E-12301946EDFF}" srcOrd="3" destOrd="0" presId="urn:microsoft.com/office/officeart/2005/8/layout/hierarchy3"/>
    <dgm:cxn modelId="{3D50D2B0-07C1-434F-ACDD-BF600755DD2D}" type="presParOf" srcId="{0DD7190B-5048-483D-9F3C-F09C1EC7D4DB}" destId="{B746AEDE-4E07-46DB-91EF-F126A6C74A6B}" srcOrd="4" destOrd="0" presId="urn:microsoft.com/office/officeart/2005/8/layout/hierarchy3"/>
    <dgm:cxn modelId="{B8CB012B-7F56-4A0A-AFF9-4D1AB9C46EB9}" type="presParOf" srcId="{0DD7190B-5048-483D-9F3C-F09C1EC7D4DB}" destId="{DB3917D1-95CF-4E15-B08A-8C923EBD6EA8}" srcOrd="5" destOrd="0" presId="urn:microsoft.com/office/officeart/2005/8/layout/hierarchy3"/>
    <dgm:cxn modelId="{1C8518C9-FC12-4ABE-AF9E-011AAE011B61}" type="presParOf" srcId="{9C0C313B-B4E2-4955-A8A4-D1C1C7FA4D4F}" destId="{E4209BB5-4513-417F-AD11-143DA7D57B24}" srcOrd="3" destOrd="0" presId="urn:microsoft.com/office/officeart/2005/8/layout/hierarchy3"/>
    <dgm:cxn modelId="{DEFEF8B8-0242-446B-81DE-13D50AEB012B}" type="presParOf" srcId="{E4209BB5-4513-417F-AD11-143DA7D57B24}" destId="{EFB5E4E2-381A-42B1-9D81-EF674A1DC8C5}" srcOrd="0" destOrd="0" presId="urn:microsoft.com/office/officeart/2005/8/layout/hierarchy3"/>
    <dgm:cxn modelId="{532C29C3-301A-4B18-89FF-173FDCFAF91B}" type="presParOf" srcId="{EFB5E4E2-381A-42B1-9D81-EF674A1DC8C5}" destId="{3AF5DCB7-B65F-4D19-B936-C5D49C22C797}" srcOrd="0" destOrd="0" presId="urn:microsoft.com/office/officeart/2005/8/layout/hierarchy3"/>
    <dgm:cxn modelId="{18BF3BA1-BF98-4E24-A712-E8935767833B}" type="presParOf" srcId="{EFB5E4E2-381A-42B1-9D81-EF674A1DC8C5}" destId="{279710AF-0B55-482F-A029-A12D09CA542A}" srcOrd="1" destOrd="0" presId="urn:microsoft.com/office/officeart/2005/8/layout/hierarchy3"/>
    <dgm:cxn modelId="{6015F1B3-A138-482E-9149-AEFB7AC21E38}" type="presParOf" srcId="{E4209BB5-4513-417F-AD11-143DA7D57B24}" destId="{0111CCDC-C770-46C0-B8DD-10B03DD4E84B}" srcOrd="1" destOrd="0" presId="urn:microsoft.com/office/officeart/2005/8/layout/hierarchy3"/>
    <dgm:cxn modelId="{AFA1654D-A9CC-429A-BF2D-AD61EEBFFFA8}" type="presParOf" srcId="{0111CCDC-C770-46C0-B8DD-10B03DD4E84B}" destId="{F9DC3CEA-AD4B-4221-BCBA-2934A6BF82E8}" srcOrd="0" destOrd="0" presId="urn:microsoft.com/office/officeart/2005/8/layout/hierarchy3"/>
    <dgm:cxn modelId="{503F9C86-9997-4296-A2B4-E2709F73C70C}" type="presParOf" srcId="{0111CCDC-C770-46C0-B8DD-10B03DD4E84B}" destId="{23A5DD49-EE32-4393-95C3-2F8533C0D3FD}" srcOrd="1" destOrd="0" presId="urn:microsoft.com/office/officeart/2005/8/layout/hierarchy3"/>
    <dgm:cxn modelId="{8EDC9382-5062-4080-82FA-17B092A8478A}" type="presParOf" srcId="{0111CCDC-C770-46C0-B8DD-10B03DD4E84B}" destId="{74348131-75CD-42FD-9575-DF5FEC982C83}" srcOrd="2" destOrd="0" presId="urn:microsoft.com/office/officeart/2005/8/layout/hierarchy3"/>
    <dgm:cxn modelId="{CF802BA7-54C9-4A46-AC13-AE521641C00D}" type="presParOf" srcId="{0111CCDC-C770-46C0-B8DD-10B03DD4E84B}" destId="{4782EA9C-1A00-4484-8353-B1F6F2CC657E}" srcOrd="3" destOrd="0" presId="urn:microsoft.com/office/officeart/2005/8/layout/hierarchy3"/>
    <dgm:cxn modelId="{8EF04589-0A62-4169-9B32-02B86A4AF40D}" type="presParOf" srcId="{0111CCDC-C770-46C0-B8DD-10B03DD4E84B}" destId="{D1517D5F-6F95-465D-A0FE-DF3FD3554474}" srcOrd="4" destOrd="0" presId="urn:microsoft.com/office/officeart/2005/8/layout/hierarchy3"/>
    <dgm:cxn modelId="{229714FE-98F5-4F1D-A8A5-362FE6B5BC45}" type="presParOf" srcId="{0111CCDC-C770-46C0-B8DD-10B03DD4E84B}" destId="{BA94D937-59F0-4409-9C05-1AFC51AA5C1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EF62FF-6E15-4CBB-ABCE-6FC53D03CE6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D2EA1C-74A2-48D2-B603-0B68145C4DD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Сельское хозяйство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495527-94E8-4C18-9D65-41380EF80084}" type="parTrans" cxnId="{4810ADC9-9934-4310-B92B-174115AFD4A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F20457-2E1C-4A34-9BC6-0A6DF824FA1C}" type="sibTrans" cxnId="{4810ADC9-9934-4310-B92B-174115AFD4A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AD3DB-00F3-484A-9F54-32231ED6A83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2022 год </a:t>
          </a:r>
        </a:p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87 150,8 тыс. руб.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DDDBF0-0802-42B6-A218-F5AD9CDF3097}" type="parTrans" cxnId="{1D0E8D33-40A5-492C-B638-DB3856623B0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5677E0-F04D-419C-91D5-F5817A020FDD}" type="sibTrans" cxnId="{1D0E8D33-40A5-492C-B638-DB3856623B0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77BAD-A30A-4BA5-AE4C-9E8C28CD69A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2023 год 87 206,8 тыс. руб.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2D1939-3DE3-49A8-BD7A-6715439512F2}" type="parTrans" cxnId="{BADD32DE-8BEA-429A-B9F6-5E81A5D1FB3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6A4FE-0426-4D68-A012-8CC93DE37A4B}" type="sibTrans" cxnId="{BADD32DE-8BEA-429A-B9F6-5E81A5D1FB3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DCF64-EC6D-4C35-81DB-0CFE3C4C30F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2024 год 87 206,8 тыс. руб.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4C633-332E-4DA6-ACC4-9644558C0DAF}" type="parTrans" cxnId="{684426C9-C992-4B9E-972A-1CA41B9A8E3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04E95-B7AA-4A90-984F-989B4139BDF0}" type="sibTrans" cxnId="{684426C9-C992-4B9E-972A-1CA41B9A8E3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516B8-BA97-4473-B231-1DD487B45EE3}" type="pres">
      <dgm:prSet presAssocID="{2FEF62FF-6E15-4CBB-ABCE-6FC53D03CE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35BA6B-ABCF-4263-B2DC-50AE0ED9723B}" type="pres">
      <dgm:prSet presAssocID="{B3D2EA1C-74A2-48D2-B603-0B68145C4DDB}" presName="hierRoot1" presStyleCnt="0">
        <dgm:presLayoutVars>
          <dgm:hierBranch val="init"/>
        </dgm:presLayoutVars>
      </dgm:prSet>
      <dgm:spPr/>
    </dgm:pt>
    <dgm:pt modelId="{51807893-DA01-4B51-8CAA-C1E810E14511}" type="pres">
      <dgm:prSet presAssocID="{B3D2EA1C-74A2-48D2-B603-0B68145C4DDB}" presName="rootComposite1" presStyleCnt="0"/>
      <dgm:spPr/>
    </dgm:pt>
    <dgm:pt modelId="{4873137B-4039-4F31-AFC8-379B28970EB0}" type="pres">
      <dgm:prSet presAssocID="{B3D2EA1C-74A2-48D2-B603-0B68145C4DD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6E7D30-2368-4C21-BC40-B7D38C88C611}" type="pres">
      <dgm:prSet presAssocID="{B3D2EA1C-74A2-48D2-B603-0B68145C4DD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DE803E0-8B83-42D4-A1F5-0BE7912FBFEB}" type="pres">
      <dgm:prSet presAssocID="{B3D2EA1C-74A2-48D2-B603-0B68145C4DDB}" presName="hierChild2" presStyleCnt="0"/>
      <dgm:spPr/>
    </dgm:pt>
    <dgm:pt modelId="{380A068B-36AC-4433-AD22-D80C16B22100}" type="pres">
      <dgm:prSet presAssocID="{AEDDDBF0-0802-42B6-A218-F5AD9CDF3097}" presName="Name64" presStyleLbl="parChTrans1D2" presStyleIdx="0" presStyleCnt="3"/>
      <dgm:spPr/>
      <dgm:t>
        <a:bodyPr/>
        <a:lstStyle/>
        <a:p>
          <a:endParaRPr lang="ru-RU"/>
        </a:p>
      </dgm:t>
    </dgm:pt>
    <dgm:pt modelId="{7BA1BC7C-0FA9-442D-8D7D-7A86E5A4144E}" type="pres">
      <dgm:prSet presAssocID="{0C4AD3DB-00F3-484A-9F54-32231ED6A838}" presName="hierRoot2" presStyleCnt="0">
        <dgm:presLayoutVars>
          <dgm:hierBranch val="init"/>
        </dgm:presLayoutVars>
      </dgm:prSet>
      <dgm:spPr/>
    </dgm:pt>
    <dgm:pt modelId="{9DFBB403-B41C-4FDF-9E82-16645DF03ADF}" type="pres">
      <dgm:prSet presAssocID="{0C4AD3DB-00F3-484A-9F54-32231ED6A838}" presName="rootComposite" presStyleCnt="0"/>
      <dgm:spPr/>
    </dgm:pt>
    <dgm:pt modelId="{A88560FE-D740-413F-B11A-B279F4369D39}" type="pres">
      <dgm:prSet presAssocID="{0C4AD3DB-00F3-484A-9F54-32231ED6A83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BC15B3-0C5D-495F-A99C-5420719DC286}" type="pres">
      <dgm:prSet presAssocID="{0C4AD3DB-00F3-484A-9F54-32231ED6A838}" presName="rootConnector" presStyleLbl="node2" presStyleIdx="0" presStyleCnt="3"/>
      <dgm:spPr/>
      <dgm:t>
        <a:bodyPr/>
        <a:lstStyle/>
        <a:p>
          <a:endParaRPr lang="ru-RU"/>
        </a:p>
      </dgm:t>
    </dgm:pt>
    <dgm:pt modelId="{8C2A0555-261A-4A80-A126-014D2C20D074}" type="pres">
      <dgm:prSet presAssocID="{0C4AD3DB-00F3-484A-9F54-32231ED6A838}" presName="hierChild4" presStyleCnt="0"/>
      <dgm:spPr/>
    </dgm:pt>
    <dgm:pt modelId="{7B1BF58D-4776-486C-9DC3-F9BBDAA7223B}" type="pres">
      <dgm:prSet presAssocID="{0C4AD3DB-00F3-484A-9F54-32231ED6A838}" presName="hierChild5" presStyleCnt="0"/>
      <dgm:spPr/>
    </dgm:pt>
    <dgm:pt modelId="{093D9E8B-E2F1-4990-A5D6-0DD0077261BF}" type="pres">
      <dgm:prSet presAssocID="{8F2D1939-3DE3-49A8-BD7A-6715439512F2}" presName="Name64" presStyleLbl="parChTrans1D2" presStyleIdx="1" presStyleCnt="3"/>
      <dgm:spPr/>
      <dgm:t>
        <a:bodyPr/>
        <a:lstStyle/>
        <a:p>
          <a:endParaRPr lang="ru-RU"/>
        </a:p>
      </dgm:t>
    </dgm:pt>
    <dgm:pt modelId="{1F100A1D-97AB-4D18-9DA9-4EB943B33F1E}" type="pres">
      <dgm:prSet presAssocID="{C7177BAD-A30A-4BA5-AE4C-9E8C28CD69A6}" presName="hierRoot2" presStyleCnt="0">
        <dgm:presLayoutVars>
          <dgm:hierBranch val="init"/>
        </dgm:presLayoutVars>
      </dgm:prSet>
      <dgm:spPr/>
    </dgm:pt>
    <dgm:pt modelId="{A4C020A9-87E8-4312-8A4C-910634444FA1}" type="pres">
      <dgm:prSet presAssocID="{C7177BAD-A30A-4BA5-AE4C-9E8C28CD69A6}" presName="rootComposite" presStyleCnt="0"/>
      <dgm:spPr/>
    </dgm:pt>
    <dgm:pt modelId="{645061AA-5E6E-4B16-B2BD-C1FBE7AB2FA2}" type="pres">
      <dgm:prSet presAssocID="{C7177BAD-A30A-4BA5-AE4C-9E8C28CD69A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9B63C-5739-4469-8EA9-68AAF9B08ADC}" type="pres">
      <dgm:prSet presAssocID="{C7177BAD-A30A-4BA5-AE4C-9E8C28CD69A6}" presName="rootConnector" presStyleLbl="node2" presStyleIdx="1" presStyleCnt="3"/>
      <dgm:spPr/>
      <dgm:t>
        <a:bodyPr/>
        <a:lstStyle/>
        <a:p>
          <a:endParaRPr lang="ru-RU"/>
        </a:p>
      </dgm:t>
    </dgm:pt>
    <dgm:pt modelId="{87CD8D20-732E-4EE9-80EF-38D721FBD631}" type="pres">
      <dgm:prSet presAssocID="{C7177BAD-A30A-4BA5-AE4C-9E8C28CD69A6}" presName="hierChild4" presStyleCnt="0"/>
      <dgm:spPr/>
    </dgm:pt>
    <dgm:pt modelId="{78CF6163-398C-4FCE-9124-981BAF4E1CAF}" type="pres">
      <dgm:prSet presAssocID="{C7177BAD-A30A-4BA5-AE4C-9E8C28CD69A6}" presName="hierChild5" presStyleCnt="0"/>
      <dgm:spPr/>
    </dgm:pt>
    <dgm:pt modelId="{3AD16A15-C444-4375-9AB3-536B13C6968B}" type="pres">
      <dgm:prSet presAssocID="{C794C633-332E-4DA6-ACC4-9644558C0DAF}" presName="Name64" presStyleLbl="parChTrans1D2" presStyleIdx="2" presStyleCnt="3"/>
      <dgm:spPr/>
      <dgm:t>
        <a:bodyPr/>
        <a:lstStyle/>
        <a:p>
          <a:endParaRPr lang="ru-RU"/>
        </a:p>
      </dgm:t>
    </dgm:pt>
    <dgm:pt modelId="{12999F76-603D-4FBE-9FD1-32717971C326}" type="pres">
      <dgm:prSet presAssocID="{0C6DCF64-EC6D-4C35-81DB-0CFE3C4C30F8}" presName="hierRoot2" presStyleCnt="0">
        <dgm:presLayoutVars>
          <dgm:hierBranch val="init"/>
        </dgm:presLayoutVars>
      </dgm:prSet>
      <dgm:spPr/>
    </dgm:pt>
    <dgm:pt modelId="{29222905-1570-4476-BA34-8B2592CF2BCB}" type="pres">
      <dgm:prSet presAssocID="{0C6DCF64-EC6D-4C35-81DB-0CFE3C4C30F8}" presName="rootComposite" presStyleCnt="0"/>
      <dgm:spPr/>
    </dgm:pt>
    <dgm:pt modelId="{533A73A7-D2B5-4847-9D02-D9E10563C4B5}" type="pres">
      <dgm:prSet presAssocID="{0C6DCF64-EC6D-4C35-81DB-0CFE3C4C30F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06DE52-6C99-4593-A470-C17715FFDBAE}" type="pres">
      <dgm:prSet presAssocID="{0C6DCF64-EC6D-4C35-81DB-0CFE3C4C30F8}" presName="rootConnector" presStyleLbl="node2" presStyleIdx="2" presStyleCnt="3"/>
      <dgm:spPr/>
      <dgm:t>
        <a:bodyPr/>
        <a:lstStyle/>
        <a:p>
          <a:endParaRPr lang="ru-RU"/>
        </a:p>
      </dgm:t>
    </dgm:pt>
    <dgm:pt modelId="{1EB0157A-6538-4C30-938C-3DA7BB17D466}" type="pres">
      <dgm:prSet presAssocID="{0C6DCF64-EC6D-4C35-81DB-0CFE3C4C30F8}" presName="hierChild4" presStyleCnt="0"/>
      <dgm:spPr/>
    </dgm:pt>
    <dgm:pt modelId="{350A98AD-56CF-4F17-89F4-BD7120F7AA2A}" type="pres">
      <dgm:prSet presAssocID="{0C6DCF64-EC6D-4C35-81DB-0CFE3C4C30F8}" presName="hierChild5" presStyleCnt="0"/>
      <dgm:spPr/>
    </dgm:pt>
    <dgm:pt modelId="{8160D49C-9BDD-4E23-92E5-C6C6BAA7CE2E}" type="pres">
      <dgm:prSet presAssocID="{B3D2EA1C-74A2-48D2-B603-0B68145C4DDB}" presName="hierChild3" presStyleCnt="0"/>
      <dgm:spPr/>
    </dgm:pt>
  </dgm:ptLst>
  <dgm:cxnLst>
    <dgm:cxn modelId="{3253B168-D45F-4525-BA16-8F09A531DE46}" type="presOf" srcId="{0C6DCF64-EC6D-4C35-81DB-0CFE3C4C30F8}" destId="{533A73A7-D2B5-4847-9D02-D9E10563C4B5}" srcOrd="0" destOrd="0" presId="urn:microsoft.com/office/officeart/2009/3/layout/HorizontalOrganizationChart"/>
    <dgm:cxn modelId="{27FB01D6-0ADD-4174-BFC3-471C7837BB8A}" type="presOf" srcId="{2FEF62FF-6E15-4CBB-ABCE-6FC53D03CE6C}" destId="{F91516B8-BA97-4473-B231-1DD487B45EE3}" srcOrd="0" destOrd="0" presId="urn:microsoft.com/office/officeart/2009/3/layout/HorizontalOrganizationChart"/>
    <dgm:cxn modelId="{4810ADC9-9934-4310-B92B-174115AFD4A7}" srcId="{2FEF62FF-6E15-4CBB-ABCE-6FC53D03CE6C}" destId="{B3D2EA1C-74A2-48D2-B603-0B68145C4DDB}" srcOrd="0" destOrd="0" parTransId="{66495527-94E8-4C18-9D65-41380EF80084}" sibTransId="{ACF20457-2E1C-4A34-9BC6-0A6DF824FA1C}"/>
    <dgm:cxn modelId="{7D06A3E0-2746-4958-ACFC-CC61C057F461}" type="presOf" srcId="{C7177BAD-A30A-4BA5-AE4C-9E8C28CD69A6}" destId="{645061AA-5E6E-4B16-B2BD-C1FBE7AB2FA2}" srcOrd="0" destOrd="0" presId="urn:microsoft.com/office/officeart/2009/3/layout/HorizontalOrganizationChart"/>
    <dgm:cxn modelId="{D1DED863-96A8-41A0-944D-5852CD1EBB55}" type="presOf" srcId="{0C4AD3DB-00F3-484A-9F54-32231ED6A838}" destId="{A88560FE-D740-413F-B11A-B279F4369D39}" srcOrd="0" destOrd="0" presId="urn:microsoft.com/office/officeart/2009/3/layout/HorizontalOrganizationChart"/>
    <dgm:cxn modelId="{8320E5A6-696D-4CBA-A7F2-98896084B4E5}" type="presOf" srcId="{C7177BAD-A30A-4BA5-AE4C-9E8C28CD69A6}" destId="{6DA9B63C-5739-4469-8EA9-68AAF9B08ADC}" srcOrd="1" destOrd="0" presId="urn:microsoft.com/office/officeart/2009/3/layout/HorizontalOrganizationChart"/>
    <dgm:cxn modelId="{1D0E8D33-40A5-492C-B638-DB3856623B04}" srcId="{B3D2EA1C-74A2-48D2-B603-0B68145C4DDB}" destId="{0C4AD3DB-00F3-484A-9F54-32231ED6A838}" srcOrd="0" destOrd="0" parTransId="{AEDDDBF0-0802-42B6-A218-F5AD9CDF3097}" sibTransId="{675677E0-F04D-419C-91D5-F5817A020FDD}"/>
    <dgm:cxn modelId="{7BC3D6A0-D659-47FA-8D44-4740DEC9A4F9}" type="presOf" srcId="{C794C633-332E-4DA6-ACC4-9644558C0DAF}" destId="{3AD16A15-C444-4375-9AB3-536B13C6968B}" srcOrd="0" destOrd="0" presId="urn:microsoft.com/office/officeart/2009/3/layout/HorizontalOrganizationChart"/>
    <dgm:cxn modelId="{28B2E340-38CA-4B47-A6D2-03298377F52B}" type="presOf" srcId="{0C4AD3DB-00F3-484A-9F54-32231ED6A838}" destId="{9DBC15B3-0C5D-495F-A99C-5420719DC286}" srcOrd="1" destOrd="0" presId="urn:microsoft.com/office/officeart/2009/3/layout/HorizontalOrganizationChart"/>
    <dgm:cxn modelId="{FC97F7C8-0714-410B-A5DC-B1300DAC507D}" type="presOf" srcId="{0C6DCF64-EC6D-4C35-81DB-0CFE3C4C30F8}" destId="{6906DE52-6C99-4593-A470-C17715FFDBAE}" srcOrd="1" destOrd="0" presId="urn:microsoft.com/office/officeart/2009/3/layout/HorizontalOrganizationChart"/>
    <dgm:cxn modelId="{49E372F1-C922-422D-886C-0AE04ADB2441}" type="presOf" srcId="{8F2D1939-3DE3-49A8-BD7A-6715439512F2}" destId="{093D9E8B-E2F1-4990-A5D6-0DD0077261BF}" srcOrd="0" destOrd="0" presId="urn:microsoft.com/office/officeart/2009/3/layout/HorizontalOrganizationChart"/>
    <dgm:cxn modelId="{684426C9-C992-4B9E-972A-1CA41B9A8E32}" srcId="{B3D2EA1C-74A2-48D2-B603-0B68145C4DDB}" destId="{0C6DCF64-EC6D-4C35-81DB-0CFE3C4C30F8}" srcOrd="2" destOrd="0" parTransId="{C794C633-332E-4DA6-ACC4-9644558C0DAF}" sibTransId="{EC704E95-B7AA-4A90-984F-989B4139BDF0}"/>
    <dgm:cxn modelId="{BADD32DE-8BEA-429A-B9F6-5E81A5D1FB39}" srcId="{B3D2EA1C-74A2-48D2-B603-0B68145C4DDB}" destId="{C7177BAD-A30A-4BA5-AE4C-9E8C28CD69A6}" srcOrd="1" destOrd="0" parTransId="{8F2D1939-3DE3-49A8-BD7A-6715439512F2}" sibTransId="{A836A4FE-0426-4D68-A012-8CC93DE37A4B}"/>
    <dgm:cxn modelId="{0EC95631-8A92-4F3E-97D5-FFB183DFD0AA}" type="presOf" srcId="{AEDDDBF0-0802-42B6-A218-F5AD9CDF3097}" destId="{380A068B-36AC-4433-AD22-D80C16B22100}" srcOrd="0" destOrd="0" presId="urn:microsoft.com/office/officeart/2009/3/layout/HorizontalOrganizationChart"/>
    <dgm:cxn modelId="{F4EA54C2-90EF-42DF-8E9C-5E54E22C1E1B}" type="presOf" srcId="{B3D2EA1C-74A2-48D2-B603-0B68145C4DDB}" destId="{696E7D30-2368-4C21-BC40-B7D38C88C611}" srcOrd="1" destOrd="0" presId="urn:microsoft.com/office/officeart/2009/3/layout/HorizontalOrganizationChart"/>
    <dgm:cxn modelId="{B111D838-7762-4A41-8DA4-BF63A6DCF94D}" type="presOf" srcId="{B3D2EA1C-74A2-48D2-B603-0B68145C4DDB}" destId="{4873137B-4039-4F31-AFC8-379B28970EB0}" srcOrd="0" destOrd="0" presId="urn:microsoft.com/office/officeart/2009/3/layout/HorizontalOrganizationChart"/>
    <dgm:cxn modelId="{3613BEBF-2380-421F-BCA6-4723FF30834D}" type="presParOf" srcId="{F91516B8-BA97-4473-B231-1DD487B45EE3}" destId="{1C35BA6B-ABCF-4263-B2DC-50AE0ED9723B}" srcOrd="0" destOrd="0" presId="urn:microsoft.com/office/officeart/2009/3/layout/HorizontalOrganizationChart"/>
    <dgm:cxn modelId="{FD8299B6-2B48-4E62-A77F-75CC5EBB31AB}" type="presParOf" srcId="{1C35BA6B-ABCF-4263-B2DC-50AE0ED9723B}" destId="{51807893-DA01-4B51-8CAA-C1E810E14511}" srcOrd="0" destOrd="0" presId="urn:microsoft.com/office/officeart/2009/3/layout/HorizontalOrganizationChart"/>
    <dgm:cxn modelId="{D660A5DD-1224-4937-A017-C1085F412690}" type="presParOf" srcId="{51807893-DA01-4B51-8CAA-C1E810E14511}" destId="{4873137B-4039-4F31-AFC8-379B28970EB0}" srcOrd="0" destOrd="0" presId="urn:microsoft.com/office/officeart/2009/3/layout/HorizontalOrganizationChart"/>
    <dgm:cxn modelId="{A7A9EB75-626B-419D-A209-60BF7EB3B967}" type="presParOf" srcId="{51807893-DA01-4B51-8CAA-C1E810E14511}" destId="{696E7D30-2368-4C21-BC40-B7D38C88C611}" srcOrd="1" destOrd="0" presId="urn:microsoft.com/office/officeart/2009/3/layout/HorizontalOrganizationChart"/>
    <dgm:cxn modelId="{93CE627A-1B83-491F-98D9-5FFC0FB9DFD7}" type="presParOf" srcId="{1C35BA6B-ABCF-4263-B2DC-50AE0ED9723B}" destId="{4DE803E0-8B83-42D4-A1F5-0BE7912FBFEB}" srcOrd="1" destOrd="0" presId="urn:microsoft.com/office/officeart/2009/3/layout/HorizontalOrganizationChart"/>
    <dgm:cxn modelId="{90FADCAC-E175-4915-9FC8-15A351554C8A}" type="presParOf" srcId="{4DE803E0-8B83-42D4-A1F5-0BE7912FBFEB}" destId="{380A068B-36AC-4433-AD22-D80C16B22100}" srcOrd="0" destOrd="0" presId="urn:microsoft.com/office/officeart/2009/3/layout/HorizontalOrganizationChart"/>
    <dgm:cxn modelId="{BBFBDE8A-06EC-4BEF-AF13-253FAEF8B32F}" type="presParOf" srcId="{4DE803E0-8B83-42D4-A1F5-0BE7912FBFEB}" destId="{7BA1BC7C-0FA9-442D-8D7D-7A86E5A4144E}" srcOrd="1" destOrd="0" presId="urn:microsoft.com/office/officeart/2009/3/layout/HorizontalOrganizationChart"/>
    <dgm:cxn modelId="{D3D69C61-A969-4447-9360-BF8046DC299F}" type="presParOf" srcId="{7BA1BC7C-0FA9-442D-8D7D-7A86E5A4144E}" destId="{9DFBB403-B41C-4FDF-9E82-16645DF03ADF}" srcOrd="0" destOrd="0" presId="urn:microsoft.com/office/officeart/2009/3/layout/HorizontalOrganizationChart"/>
    <dgm:cxn modelId="{C54F66E9-BEC7-49DA-9ACF-760FB047DA08}" type="presParOf" srcId="{9DFBB403-B41C-4FDF-9E82-16645DF03ADF}" destId="{A88560FE-D740-413F-B11A-B279F4369D39}" srcOrd="0" destOrd="0" presId="urn:microsoft.com/office/officeart/2009/3/layout/HorizontalOrganizationChart"/>
    <dgm:cxn modelId="{DEF91B96-8DD6-4E87-8DA1-8A145A48C9BC}" type="presParOf" srcId="{9DFBB403-B41C-4FDF-9E82-16645DF03ADF}" destId="{9DBC15B3-0C5D-495F-A99C-5420719DC286}" srcOrd="1" destOrd="0" presId="urn:microsoft.com/office/officeart/2009/3/layout/HorizontalOrganizationChart"/>
    <dgm:cxn modelId="{3541E835-FE76-49A4-9100-C37616F63AE2}" type="presParOf" srcId="{7BA1BC7C-0FA9-442D-8D7D-7A86E5A4144E}" destId="{8C2A0555-261A-4A80-A126-014D2C20D074}" srcOrd="1" destOrd="0" presId="urn:microsoft.com/office/officeart/2009/3/layout/HorizontalOrganizationChart"/>
    <dgm:cxn modelId="{5AA501BF-84AD-44A5-BDDD-C8212EF91C82}" type="presParOf" srcId="{7BA1BC7C-0FA9-442D-8D7D-7A86E5A4144E}" destId="{7B1BF58D-4776-486C-9DC3-F9BBDAA7223B}" srcOrd="2" destOrd="0" presId="urn:microsoft.com/office/officeart/2009/3/layout/HorizontalOrganizationChart"/>
    <dgm:cxn modelId="{0903AB84-0C69-4291-B57D-8E0293C81D69}" type="presParOf" srcId="{4DE803E0-8B83-42D4-A1F5-0BE7912FBFEB}" destId="{093D9E8B-E2F1-4990-A5D6-0DD0077261BF}" srcOrd="2" destOrd="0" presId="urn:microsoft.com/office/officeart/2009/3/layout/HorizontalOrganizationChart"/>
    <dgm:cxn modelId="{39CC80B1-DF8E-4959-AAD4-FFABCEE1FBC3}" type="presParOf" srcId="{4DE803E0-8B83-42D4-A1F5-0BE7912FBFEB}" destId="{1F100A1D-97AB-4D18-9DA9-4EB943B33F1E}" srcOrd="3" destOrd="0" presId="urn:microsoft.com/office/officeart/2009/3/layout/HorizontalOrganizationChart"/>
    <dgm:cxn modelId="{CC9FCFE2-2C73-4F8E-AEAE-6B3377A9F6DA}" type="presParOf" srcId="{1F100A1D-97AB-4D18-9DA9-4EB943B33F1E}" destId="{A4C020A9-87E8-4312-8A4C-910634444FA1}" srcOrd="0" destOrd="0" presId="urn:microsoft.com/office/officeart/2009/3/layout/HorizontalOrganizationChart"/>
    <dgm:cxn modelId="{DB6894B1-BCFC-4AA0-A566-77F21876D510}" type="presParOf" srcId="{A4C020A9-87E8-4312-8A4C-910634444FA1}" destId="{645061AA-5E6E-4B16-B2BD-C1FBE7AB2FA2}" srcOrd="0" destOrd="0" presId="urn:microsoft.com/office/officeart/2009/3/layout/HorizontalOrganizationChart"/>
    <dgm:cxn modelId="{BA8CB1B9-0AE5-4F3E-A503-B19C3F421CC2}" type="presParOf" srcId="{A4C020A9-87E8-4312-8A4C-910634444FA1}" destId="{6DA9B63C-5739-4469-8EA9-68AAF9B08ADC}" srcOrd="1" destOrd="0" presId="urn:microsoft.com/office/officeart/2009/3/layout/HorizontalOrganizationChart"/>
    <dgm:cxn modelId="{58E4C5FA-5C64-48B6-9CF7-71C12F86DE67}" type="presParOf" srcId="{1F100A1D-97AB-4D18-9DA9-4EB943B33F1E}" destId="{87CD8D20-732E-4EE9-80EF-38D721FBD631}" srcOrd="1" destOrd="0" presId="urn:microsoft.com/office/officeart/2009/3/layout/HorizontalOrganizationChart"/>
    <dgm:cxn modelId="{DAA5E38B-3CC4-4000-B5A6-0D22581451DD}" type="presParOf" srcId="{1F100A1D-97AB-4D18-9DA9-4EB943B33F1E}" destId="{78CF6163-398C-4FCE-9124-981BAF4E1CAF}" srcOrd="2" destOrd="0" presId="urn:microsoft.com/office/officeart/2009/3/layout/HorizontalOrganizationChart"/>
    <dgm:cxn modelId="{4802C714-5415-462C-96AC-C55D8B8862D6}" type="presParOf" srcId="{4DE803E0-8B83-42D4-A1F5-0BE7912FBFEB}" destId="{3AD16A15-C444-4375-9AB3-536B13C6968B}" srcOrd="4" destOrd="0" presId="urn:microsoft.com/office/officeart/2009/3/layout/HorizontalOrganizationChart"/>
    <dgm:cxn modelId="{DF892F93-7C54-4BD9-A4C3-1DAE207A3065}" type="presParOf" srcId="{4DE803E0-8B83-42D4-A1F5-0BE7912FBFEB}" destId="{12999F76-603D-4FBE-9FD1-32717971C326}" srcOrd="5" destOrd="0" presId="urn:microsoft.com/office/officeart/2009/3/layout/HorizontalOrganizationChart"/>
    <dgm:cxn modelId="{AB7751D3-0476-4F0F-B6B5-5E0A22FE6160}" type="presParOf" srcId="{12999F76-603D-4FBE-9FD1-32717971C326}" destId="{29222905-1570-4476-BA34-8B2592CF2BCB}" srcOrd="0" destOrd="0" presId="urn:microsoft.com/office/officeart/2009/3/layout/HorizontalOrganizationChart"/>
    <dgm:cxn modelId="{D72CDAD6-5840-4D03-91B1-3FA5EE3433E3}" type="presParOf" srcId="{29222905-1570-4476-BA34-8B2592CF2BCB}" destId="{533A73A7-D2B5-4847-9D02-D9E10563C4B5}" srcOrd="0" destOrd="0" presId="urn:microsoft.com/office/officeart/2009/3/layout/HorizontalOrganizationChart"/>
    <dgm:cxn modelId="{E0372F47-162E-4D6C-B45E-6879D8AD18CC}" type="presParOf" srcId="{29222905-1570-4476-BA34-8B2592CF2BCB}" destId="{6906DE52-6C99-4593-A470-C17715FFDBAE}" srcOrd="1" destOrd="0" presId="urn:microsoft.com/office/officeart/2009/3/layout/HorizontalOrganizationChart"/>
    <dgm:cxn modelId="{09E6462C-D73F-454F-A791-EB100EDDB03B}" type="presParOf" srcId="{12999F76-603D-4FBE-9FD1-32717971C326}" destId="{1EB0157A-6538-4C30-938C-3DA7BB17D466}" srcOrd="1" destOrd="0" presId="urn:microsoft.com/office/officeart/2009/3/layout/HorizontalOrganizationChart"/>
    <dgm:cxn modelId="{B61A29B6-063C-476D-89BB-DC934DFE44EA}" type="presParOf" srcId="{12999F76-603D-4FBE-9FD1-32717971C326}" destId="{350A98AD-56CF-4F17-89F4-BD7120F7AA2A}" srcOrd="2" destOrd="0" presId="urn:microsoft.com/office/officeart/2009/3/layout/HorizontalOrganizationChart"/>
    <dgm:cxn modelId="{D380EA5B-FD09-4F3F-A7E8-ACEC7305DA75}" type="presParOf" srcId="{1C35BA6B-ABCF-4263-B2DC-50AE0ED9723B}" destId="{8160D49C-9BDD-4E23-92E5-C6C6BAA7CE2E}" srcOrd="2" destOrd="0" presId="urn:microsoft.com/office/officeart/2009/3/layout/HorizontalOrganizationChart"/>
  </dgm:cxnLst>
  <dgm:bg>
    <a:solidFill>
      <a:schemeClr val="tx2">
        <a:lumMod val="10000"/>
        <a:lumOff val="90000"/>
      </a:schemeClr>
    </a:solidFill>
  </dgm:bg>
  <dgm:whole>
    <a:ln>
      <a:solidFill>
        <a:schemeClr val="tx1">
          <a:lumMod val="50000"/>
          <a:lumOff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EF62FF-6E15-4CBB-ABCE-6FC53D03CE6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D2EA1C-74A2-48D2-B603-0B68145C4DD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Дорожное хозяйство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495527-94E8-4C18-9D65-41380EF80084}" type="parTrans" cxnId="{4810ADC9-9934-4310-B92B-174115AFD4A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F20457-2E1C-4A34-9BC6-0A6DF824FA1C}" type="sibTrans" cxnId="{4810ADC9-9934-4310-B92B-174115AFD4A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AD3DB-00F3-484A-9F54-32231ED6A83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2022 год </a:t>
          </a:r>
        </a:p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8 061,1тыс. руб.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DDDBF0-0802-42B6-A218-F5AD9CDF3097}" type="parTrans" cxnId="{1D0E8D33-40A5-492C-B638-DB3856623B0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5677E0-F04D-419C-91D5-F5817A020FDD}" type="sibTrans" cxnId="{1D0E8D33-40A5-492C-B638-DB3856623B0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77BAD-A30A-4BA5-AE4C-9E8C28CD69A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2023 год 8 177,4 тыс. руб.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2D1939-3DE3-49A8-BD7A-6715439512F2}" type="parTrans" cxnId="{BADD32DE-8BEA-429A-B9F6-5E81A5D1FB3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6A4FE-0426-4D68-A012-8CC93DE37A4B}" type="sibTrans" cxnId="{BADD32DE-8BEA-429A-B9F6-5E81A5D1FB3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DCF64-EC6D-4C35-81DB-0CFE3C4C30F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2024 год</a:t>
          </a:r>
        </a:p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8 387,1 тыс. руб.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4C633-332E-4DA6-ACC4-9644558C0DAF}" type="parTrans" cxnId="{684426C9-C992-4B9E-972A-1CA41B9A8E3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04E95-B7AA-4A90-984F-989B4139BDF0}" type="sibTrans" cxnId="{684426C9-C992-4B9E-972A-1CA41B9A8E3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516B8-BA97-4473-B231-1DD487B45EE3}" type="pres">
      <dgm:prSet presAssocID="{2FEF62FF-6E15-4CBB-ABCE-6FC53D03CE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35BA6B-ABCF-4263-B2DC-50AE0ED9723B}" type="pres">
      <dgm:prSet presAssocID="{B3D2EA1C-74A2-48D2-B603-0B68145C4DDB}" presName="hierRoot1" presStyleCnt="0">
        <dgm:presLayoutVars>
          <dgm:hierBranch val="init"/>
        </dgm:presLayoutVars>
      </dgm:prSet>
      <dgm:spPr/>
    </dgm:pt>
    <dgm:pt modelId="{51807893-DA01-4B51-8CAA-C1E810E14511}" type="pres">
      <dgm:prSet presAssocID="{B3D2EA1C-74A2-48D2-B603-0B68145C4DDB}" presName="rootComposite1" presStyleCnt="0"/>
      <dgm:spPr/>
    </dgm:pt>
    <dgm:pt modelId="{4873137B-4039-4F31-AFC8-379B28970EB0}" type="pres">
      <dgm:prSet presAssocID="{B3D2EA1C-74A2-48D2-B603-0B68145C4DD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6E7D30-2368-4C21-BC40-B7D38C88C611}" type="pres">
      <dgm:prSet presAssocID="{B3D2EA1C-74A2-48D2-B603-0B68145C4DD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DE803E0-8B83-42D4-A1F5-0BE7912FBFEB}" type="pres">
      <dgm:prSet presAssocID="{B3D2EA1C-74A2-48D2-B603-0B68145C4DDB}" presName="hierChild2" presStyleCnt="0"/>
      <dgm:spPr/>
    </dgm:pt>
    <dgm:pt modelId="{380A068B-36AC-4433-AD22-D80C16B22100}" type="pres">
      <dgm:prSet presAssocID="{AEDDDBF0-0802-42B6-A218-F5AD9CDF3097}" presName="Name64" presStyleLbl="parChTrans1D2" presStyleIdx="0" presStyleCnt="3"/>
      <dgm:spPr/>
      <dgm:t>
        <a:bodyPr/>
        <a:lstStyle/>
        <a:p>
          <a:endParaRPr lang="ru-RU"/>
        </a:p>
      </dgm:t>
    </dgm:pt>
    <dgm:pt modelId="{7BA1BC7C-0FA9-442D-8D7D-7A86E5A4144E}" type="pres">
      <dgm:prSet presAssocID="{0C4AD3DB-00F3-484A-9F54-32231ED6A838}" presName="hierRoot2" presStyleCnt="0">
        <dgm:presLayoutVars>
          <dgm:hierBranch val="init"/>
        </dgm:presLayoutVars>
      </dgm:prSet>
      <dgm:spPr/>
    </dgm:pt>
    <dgm:pt modelId="{9DFBB403-B41C-4FDF-9E82-16645DF03ADF}" type="pres">
      <dgm:prSet presAssocID="{0C4AD3DB-00F3-484A-9F54-32231ED6A838}" presName="rootComposite" presStyleCnt="0"/>
      <dgm:spPr/>
    </dgm:pt>
    <dgm:pt modelId="{A88560FE-D740-413F-B11A-B279F4369D39}" type="pres">
      <dgm:prSet presAssocID="{0C4AD3DB-00F3-484A-9F54-32231ED6A838}" presName="rootText" presStyleLbl="node2" presStyleIdx="0" presStyleCnt="3" custLinFactNeighborX="1657" custLinFactNeighborY="4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BC15B3-0C5D-495F-A99C-5420719DC286}" type="pres">
      <dgm:prSet presAssocID="{0C4AD3DB-00F3-484A-9F54-32231ED6A838}" presName="rootConnector" presStyleLbl="node2" presStyleIdx="0" presStyleCnt="3"/>
      <dgm:spPr/>
      <dgm:t>
        <a:bodyPr/>
        <a:lstStyle/>
        <a:p>
          <a:endParaRPr lang="ru-RU"/>
        </a:p>
      </dgm:t>
    </dgm:pt>
    <dgm:pt modelId="{8C2A0555-261A-4A80-A126-014D2C20D074}" type="pres">
      <dgm:prSet presAssocID="{0C4AD3DB-00F3-484A-9F54-32231ED6A838}" presName="hierChild4" presStyleCnt="0"/>
      <dgm:spPr/>
    </dgm:pt>
    <dgm:pt modelId="{7B1BF58D-4776-486C-9DC3-F9BBDAA7223B}" type="pres">
      <dgm:prSet presAssocID="{0C4AD3DB-00F3-484A-9F54-32231ED6A838}" presName="hierChild5" presStyleCnt="0"/>
      <dgm:spPr/>
    </dgm:pt>
    <dgm:pt modelId="{093D9E8B-E2F1-4990-A5D6-0DD0077261BF}" type="pres">
      <dgm:prSet presAssocID="{8F2D1939-3DE3-49A8-BD7A-6715439512F2}" presName="Name64" presStyleLbl="parChTrans1D2" presStyleIdx="1" presStyleCnt="3"/>
      <dgm:spPr/>
      <dgm:t>
        <a:bodyPr/>
        <a:lstStyle/>
        <a:p>
          <a:endParaRPr lang="ru-RU"/>
        </a:p>
      </dgm:t>
    </dgm:pt>
    <dgm:pt modelId="{1F100A1D-97AB-4D18-9DA9-4EB943B33F1E}" type="pres">
      <dgm:prSet presAssocID="{C7177BAD-A30A-4BA5-AE4C-9E8C28CD69A6}" presName="hierRoot2" presStyleCnt="0">
        <dgm:presLayoutVars>
          <dgm:hierBranch val="init"/>
        </dgm:presLayoutVars>
      </dgm:prSet>
      <dgm:spPr/>
    </dgm:pt>
    <dgm:pt modelId="{A4C020A9-87E8-4312-8A4C-910634444FA1}" type="pres">
      <dgm:prSet presAssocID="{C7177BAD-A30A-4BA5-AE4C-9E8C28CD69A6}" presName="rootComposite" presStyleCnt="0"/>
      <dgm:spPr/>
    </dgm:pt>
    <dgm:pt modelId="{645061AA-5E6E-4B16-B2BD-C1FBE7AB2FA2}" type="pres">
      <dgm:prSet presAssocID="{C7177BAD-A30A-4BA5-AE4C-9E8C28CD69A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9B63C-5739-4469-8EA9-68AAF9B08ADC}" type="pres">
      <dgm:prSet presAssocID="{C7177BAD-A30A-4BA5-AE4C-9E8C28CD69A6}" presName="rootConnector" presStyleLbl="node2" presStyleIdx="1" presStyleCnt="3"/>
      <dgm:spPr/>
      <dgm:t>
        <a:bodyPr/>
        <a:lstStyle/>
        <a:p>
          <a:endParaRPr lang="ru-RU"/>
        </a:p>
      </dgm:t>
    </dgm:pt>
    <dgm:pt modelId="{87CD8D20-732E-4EE9-80EF-38D721FBD631}" type="pres">
      <dgm:prSet presAssocID="{C7177BAD-A30A-4BA5-AE4C-9E8C28CD69A6}" presName="hierChild4" presStyleCnt="0"/>
      <dgm:spPr/>
    </dgm:pt>
    <dgm:pt modelId="{78CF6163-398C-4FCE-9124-981BAF4E1CAF}" type="pres">
      <dgm:prSet presAssocID="{C7177BAD-A30A-4BA5-AE4C-9E8C28CD69A6}" presName="hierChild5" presStyleCnt="0"/>
      <dgm:spPr/>
    </dgm:pt>
    <dgm:pt modelId="{3AD16A15-C444-4375-9AB3-536B13C6968B}" type="pres">
      <dgm:prSet presAssocID="{C794C633-332E-4DA6-ACC4-9644558C0DAF}" presName="Name64" presStyleLbl="parChTrans1D2" presStyleIdx="2" presStyleCnt="3"/>
      <dgm:spPr/>
      <dgm:t>
        <a:bodyPr/>
        <a:lstStyle/>
        <a:p>
          <a:endParaRPr lang="ru-RU"/>
        </a:p>
      </dgm:t>
    </dgm:pt>
    <dgm:pt modelId="{12999F76-603D-4FBE-9FD1-32717971C326}" type="pres">
      <dgm:prSet presAssocID="{0C6DCF64-EC6D-4C35-81DB-0CFE3C4C30F8}" presName="hierRoot2" presStyleCnt="0">
        <dgm:presLayoutVars>
          <dgm:hierBranch val="init"/>
        </dgm:presLayoutVars>
      </dgm:prSet>
      <dgm:spPr/>
    </dgm:pt>
    <dgm:pt modelId="{29222905-1570-4476-BA34-8B2592CF2BCB}" type="pres">
      <dgm:prSet presAssocID="{0C6DCF64-EC6D-4C35-81DB-0CFE3C4C30F8}" presName="rootComposite" presStyleCnt="0"/>
      <dgm:spPr/>
    </dgm:pt>
    <dgm:pt modelId="{533A73A7-D2B5-4847-9D02-D9E10563C4B5}" type="pres">
      <dgm:prSet presAssocID="{0C6DCF64-EC6D-4C35-81DB-0CFE3C4C30F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06DE52-6C99-4593-A470-C17715FFDBAE}" type="pres">
      <dgm:prSet presAssocID="{0C6DCF64-EC6D-4C35-81DB-0CFE3C4C30F8}" presName="rootConnector" presStyleLbl="node2" presStyleIdx="2" presStyleCnt="3"/>
      <dgm:spPr/>
      <dgm:t>
        <a:bodyPr/>
        <a:lstStyle/>
        <a:p>
          <a:endParaRPr lang="ru-RU"/>
        </a:p>
      </dgm:t>
    </dgm:pt>
    <dgm:pt modelId="{1EB0157A-6538-4C30-938C-3DA7BB17D466}" type="pres">
      <dgm:prSet presAssocID="{0C6DCF64-EC6D-4C35-81DB-0CFE3C4C30F8}" presName="hierChild4" presStyleCnt="0"/>
      <dgm:spPr/>
    </dgm:pt>
    <dgm:pt modelId="{350A98AD-56CF-4F17-89F4-BD7120F7AA2A}" type="pres">
      <dgm:prSet presAssocID="{0C6DCF64-EC6D-4C35-81DB-0CFE3C4C30F8}" presName="hierChild5" presStyleCnt="0"/>
      <dgm:spPr/>
    </dgm:pt>
    <dgm:pt modelId="{8160D49C-9BDD-4E23-92E5-C6C6BAA7CE2E}" type="pres">
      <dgm:prSet presAssocID="{B3D2EA1C-74A2-48D2-B603-0B68145C4DDB}" presName="hierChild3" presStyleCnt="0"/>
      <dgm:spPr/>
    </dgm:pt>
  </dgm:ptLst>
  <dgm:cxnLst>
    <dgm:cxn modelId="{7C5E2E15-0AA0-402A-826A-D7B9D31ED398}" type="presOf" srcId="{0C6DCF64-EC6D-4C35-81DB-0CFE3C4C30F8}" destId="{533A73A7-D2B5-4847-9D02-D9E10563C4B5}" srcOrd="0" destOrd="0" presId="urn:microsoft.com/office/officeart/2009/3/layout/HorizontalOrganizationChart"/>
    <dgm:cxn modelId="{9275B015-8B68-4E68-8BE9-2E4E88E11DE6}" type="presOf" srcId="{8F2D1939-3DE3-49A8-BD7A-6715439512F2}" destId="{093D9E8B-E2F1-4990-A5D6-0DD0077261BF}" srcOrd="0" destOrd="0" presId="urn:microsoft.com/office/officeart/2009/3/layout/HorizontalOrganizationChart"/>
    <dgm:cxn modelId="{18606030-E705-41F8-B540-EFF3061A5154}" type="presOf" srcId="{2FEF62FF-6E15-4CBB-ABCE-6FC53D03CE6C}" destId="{F91516B8-BA97-4473-B231-1DD487B45EE3}" srcOrd="0" destOrd="0" presId="urn:microsoft.com/office/officeart/2009/3/layout/HorizontalOrganizationChart"/>
    <dgm:cxn modelId="{B1DB3055-3CE7-4BBC-8FCC-38ACFA61DC57}" type="presOf" srcId="{0C4AD3DB-00F3-484A-9F54-32231ED6A838}" destId="{9DBC15B3-0C5D-495F-A99C-5420719DC286}" srcOrd="1" destOrd="0" presId="urn:microsoft.com/office/officeart/2009/3/layout/HorizontalOrganizationChart"/>
    <dgm:cxn modelId="{454C779E-6202-4BC3-9B21-A061DA8A392A}" type="presOf" srcId="{0C6DCF64-EC6D-4C35-81DB-0CFE3C4C30F8}" destId="{6906DE52-6C99-4593-A470-C17715FFDBAE}" srcOrd="1" destOrd="0" presId="urn:microsoft.com/office/officeart/2009/3/layout/HorizontalOrganizationChart"/>
    <dgm:cxn modelId="{DF9EC998-BAD2-4767-B56A-D88541F57EF3}" type="presOf" srcId="{B3D2EA1C-74A2-48D2-B603-0B68145C4DDB}" destId="{4873137B-4039-4F31-AFC8-379B28970EB0}" srcOrd="0" destOrd="0" presId="urn:microsoft.com/office/officeart/2009/3/layout/HorizontalOrganizationChart"/>
    <dgm:cxn modelId="{2A01DB0E-0256-4055-AA5C-49CA70F8A45F}" type="presOf" srcId="{AEDDDBF0-0802-42B6-A218-F5AD9CDF3097}" destId="{380A068B-36AC-4433-AD22-D80C16B22100}" srcOrd="0" destOrd="0" presId="urn:microsoft.com/office/officeart/2009/3/layout/HorizontalOrganizationChart"/>
    <dgm:cxn modelId="{13C5E591-15AC-48F5-A58B-64F4DFD49280}" type="presOf" srcId="{B3D2EA1C-74A2-48D2-B603-0B68145C4DDB}" destId="{696E7D30-2368-4C21-BC40-B7D38C88C611}" srcOrd="1" destOrd="0" presId="urn:microsoft.com/office/officeart/2009/3/layout/HorizontalOrganizationChart"/>
    <dgm:cxn modelId="{1D0E8D33-40A5-492C-B638-DB3856623B04}" srcId="{B3D2EA1C-74A2-48D2-B603-0B68145C4DDB}" destId="{0C4AD3DB-00F3-484A-9F54-32231ED6A838}" srcOrd="0" destOrd="0" parTransId="{AEDDDBF0-0802-42B6-A218-F5AD9CDF3097}" sibTransId="{675677E0-F04D-419C-91D5-F5817A020FDD}"/>
    <dgm:cxn modelId="{80A563F4-EBD2-4A84-BB23-5866C5879F9D}" type="presOf" srcId="{C794C633-332E-4DA6-ACC4-9644558C0DAF}" destId="{3AD16A15-C444-4375-9AB3-536B13C6968B}" srcOrd="0" destOrd="0" presId="urn:microsoft.com/office/officeart/2009/3/layout/HorizontalOrganizationChart"/>
    <dgm:cxn modelId="{4810ADC9-9934-4310-B92B-174115AFD4A7}" srcId="{2FEF62FF-6E15-4CBB-ABCE-6FC53D03CE6C}" destId="{B3D2EA1C-74A2-48D2-B603-0B68145C4DDB}" srcOrd="0" destOrd="0" parTransId="{66495527-94E8-4C18-9D65-41380EF80084}" sibTransId="{ACF20457-2E1C-4A34-9BC6-0A6DF824FA1C}"/>
    <dgm:cxn modelId="{5375091F-0802-4AAD-B256-568E048FDD26}" type="presOf" srcId="{0C4AD3DB-00F3-484A-9F54-32231ED6A838}" destId="{A88560FE-D740-413F-B11A-B279F4369D39}" srcOrd="0" destOrd="0" presId="urn:microsoft.com/office/officeart/2009/3/layout/HorizontalOrganizationChart"/>
    <dgm:cxn modelId="{BADD32DE-8BEA-429A-B9F6-5E81A5D1FB39}" srcId="{B3D2EA1C-74A2-48D2-B603-0B68145C4DDB}" destId="{C7177BAD-A30A-4BA5-AE4C-9E8C28CD69A6}" srcOrd="1" destOrd="0" parTransId="{8F2D1939-3DE3-49A8-BD7A-6715439512F2}" sibTransId="{A836A4FE-0426-4D68-A012-8CC93DE37A4B}"/>
    <dgm:cxn modelId="{1472070B-189C-4869-8851-F16FE3895FF3}" type="presOf" srcId="{C7177BAD-A30A-4BA5-AE4C-9E8C28CD69A6}" destId="{6DA9B63C-5739-4469-8EA9-68AAF9B08ADC}" srcOrd="1" destOrd="0" presId="urn:microsoft.com/office/officeart/2009/3/layout/HorizontalOrganizationChart"/>
    <dgm:cxn modelId="{CA5C32B5-1AC0-4E51-A385-09418B09FB56}" type="presOf" srcId="{C7177BAD-A30A-4BA5-AE4C-9E8C28CD69A6}" destId="{645061AA-5E6E-4B16-B2BD-C1FBE7AB2FA2}" srcOrd="0" destOrd="0" presId="urn:microsoft.com/office/officeart/2009/3/layout/HorizontalOrganizationChart"/>
    <dgm:cxn modelId="{684426C9-C992-4B9E-972A-1CA41B9A8E32}" srcId="{B3D2EA1C-74A2-48D2-B603-0B68145C4DDB}" destId="{0C6DCF64-EC6D-4C35-81DB-0CFE3C4C30F8}" srcOrd="2" destOrd="0" parTransId="{C794C633-332E-4DA6-ACC4-9644558C0DAF}" sibTransId="{EC704E95-B7AA-4A90-984F-989B4139BDF0}"/>
    <dgm:cxn modelId="{D3502001-2456-423E-B357-6BC17A68DABE}" type="presParOf" srcId="{F91516B8-BA97-4473-B231-1DD487B45EE3}" destId="{1C35BA6B-ABCF-4263-B2DC-50AE0ED9723B}" srcOrd="0" destOrd="0" presId="urn:microsoft.com/office/officeart/2009/3/layout/HorizontalOrganizationChart"/>
    <dgm:cxn modelId="{668E77D3-ECFF-4CE2-A597-5C476FBB6CDB}" type="presParOf" srcId="{1C35BA6B-ABCF-4263-B2DC-50AE0ED9723B}" destId="{51807893-DA01-4B51-8CAA-C1E810E14511}" srcOrd="0" destOrd="0" presId="urn:microsoft.com/office/officeart/2009/3/layout/HorizontalOrganizationChart"/>
    <dgm:cxn modelId="{E5D737E4-EE3F-45FB-8C57-EF7AB83492B9}" type="presParOf" srcId="{51807893-DA01-4B51-8CAA-C1E810E14511}" destId="{4873137B-4039-4F31-AFC8-379B28970EB0}" srcOrd="0" destOrd="0" presId="urn:microsoft.com/office/officeart/2009/3/layout/HorizontalOrganizationChart"/>
    <dgm:cxn modelId="{8DABFA5E-0A94-45F3-A53D-F0A2036D71C9}" type="presParOf" srcId="{51807893-DA01-4B51-8CAA-C1E810E14511}" destId="{696E7D30-2368-4C21-BC40-B7D38C88C611}" srcOrd="1" destOrd="0" presId="urn:microsoft.com/office/officeart/2009/3/layout/HorizontalOrganizationChart"/>
    <dgm:cxn modelId="{1E5727F7-3523-4E2D-942F-3C35F08E2F30}" type="presParOf" srcId="{1C35BA6B-ABCF-4263-B2DC-50AE0ED9723B}" destId="{4DE803E0-8B83-42D4-A1F5-0BE7912FBFEB}" srcOrd="1" destOrd="0" presId="urn:microsoft.com/office/officeart/2009/3/layout/HorizontalOrganizationChart"/>
    <dgm:cxn modelId="{91F16EE1-EDB4-495C-8D57-EA79B6AD1020}" type="presParOf" srcId="{4DE803E0-8B83-42D4-A1F5-0BE7912FBFEB}" destId="{380A068B-36AC-4433-AD22-D80C16B22100}" srcOrd="0" destOrd="0" presId="urn:microsoft.com/office/officeart/2009/3/layout/HorizontalOrganizationChart"/>
    <dgm:cxn modelId="{43788888-8A85-4D64-9B36-78ED5EB31A4D}" type="presParOf" srcId="{4DE803E0-8B83-42D4-A1F5-0BE7912FBFEB}" destId="{7BA1BC7C-0FA9-442D-8D7D-7A86E5A4144E}" srcOrd="1" destOrd="0" presId="urn:microsoft.com/office/officeart/2009/3/layout/HorizontalOrganizationChart"/>
    <dgm:cxn modelId="{BBA9114E-51C9-4F97-987A-C6BB3F1EB136}" type="presParOf" srcId="{7BA1BC7C-0FA9-442D-8D7D-7A86E5A4144E}" destId="{9DFBB403-B41C-4FDF-9E82-16645DF03ADF}" srcOrd="0" destOrd="0" presId="urn:microsoft.com/office/officeart/2009/3/layout/HorizontalOrganizationChart"/>
    <dgm:cxn modelId="{60F47357-EDB7-45D4-9BB6-9278541F962E}" type="presParOf" srcId="{9DFBB403-B41C-4FDF-9E82-16645DF03ADF}" destId="{A88560FE-D740-413F-B11A-B279F4369D39}" srcOrd="0" destOrd="0" presId="urn:microsoft.com/office/officeart/2009/3/layout/HorizontalOrganizationChart"/>
    <dgm:cxn modelId="{44C0396E-BFF6-45B4-936F-AA9DF7E2708D}" type="presParOf" srcId="{9DFBB403-B41C-4FDF-9E82-16645DF03ADF}" destId="{9DBC15B3-0C5D-495F-A99C-5420719DC286}" srcOrd="1" destOrd="0" presId="urn:microsoft.com/office/officeart/2009/3/layout/HorizontalOrganizationChart"/>
    <dgm:cxn modelId="{F15976CD-6EF8-42D4-8648-5BB51593A776}" type="presParOf" srcId="{7BA1BC7C-0FA9-442D-8D7D-7A86E5A4144E}" destId="{8C2A0555-261A-4A80-A126-014D2C20D074}" srcOrd="1" destOrd="0" presId="urn:microsoft.com/office/officeart/2009/3/layout/HorizontalOrganizationChart"/>
    <dgm:cxn modelId="{625624EA-F4F7-4DAA-AEB8-76639940C0B8}" type="presParOf" srcId="{7BA1BC7C-0FA9-442D-8D7D-7A86E5A4144E}" destId="{7B1BF58D-4776-486C-9DC3-F9BBDAA7223B}" srcOrd="2" destOrd="0" presId="urn:microsoft.com/office/officeart/2009/3/layout/HorizontalOrganizationChart"/>
    <dgm:cxn modelId="{41B23B84-798F-46FD-92CD-63E5131DD950}" type="presParOf" srcId="{4DE803E0-8B83-42D4-A1F5-0BE7912FBFEB}" destId="{093D9E8B-E2F1-4990-A5D6-0DD0077261BF}" srcOrd="2" destOrd="0" presId="urn:microsoft.com/office/officeart/2009/3/layout/HorizontalOrganizationChart"/>
    <dgm:cxn modelId="{3EFC4C6E-BA51-48D1-B99D-93E3090A3782}" type="presParOf" srcId="{4DE803E0-8B83-42D4-A1F5-0BE7912FBFEB}" destId="{1F100A1D-97AB-4D18-9DA9-4EB943B33F1E}" srcOrd="3" destOrd="0" presId="urn:microsoft.com/office/officeart/2009/3/layout/HorizontalOrganizationChart"/>
    <dgm:cxn modelId="{BC179128-1052-4F68-ACAD-61D0F9802493}" type="presParOf" srcId="{1F100A1D-97AB-4D18-9DA9-4EB943B33F1E}" destId="{A4C020A9-87E8-4312-8A4C-910634444FA1}" srcOrd="0" destOrd="0" presId="urn:microsoft.com/office/officeart/2009/3/layout/HorizontalOrganizationChart"/>
    <dgm:cxn modelId="{7FB2408D-DFA1-4E42-9B73-E104B95E5AFD}" type="presParOf" srcId="{A4C020A9-87E8-4312-8A4C-910634444FA1}" destId="{645061AA-5E6E-4B16-B2BD-C1FBE7AB2FA2}" srcOrd="0" destOrd="0" presId="urn:microsoft.com/office/officeart/2009/3/layout/HorizontalOrganizationChart"/>
    <dgm:cxn modelId="{D3E813CB-4C80-4B62-A25E-CD0F5B814B31}" type="presParOf" srcId="{A4C020A9-87E8-4312-8A4C-910634444FA1}" destId="{6DA9B63C-5739-4469-8EA9-68AAF9B08ADC}" srcOrd="1" destOrd="0" presId="urn:microsoft.com/office/officeart/2009/3/layout/HorizontalOrganizationChart"/>
    <dgm:cxn modelId="{1786BCFE-B081-47EB-863E-5D7A29F46C97}" type="presParOf" srcId="{1F100A1D-97AB-4D18-9DA9-4EB943B33F1E}" destId="{87CD8D20-732E-4EE9-80EF-38D721FBD631}" srcOrd="1" destOrd="0" presId="urn:microsoft.com/office/officeart/2009/3/layout/HorizontalOrganizationChart"/>
    <dgm:cxn modelId="{9812128B-BF91-4DF9-B9F6-1C5A0680EFE5}" type="presParOf" srcId="{1F100A1D-97AB-4D18-9DA9-4EB943B33F1E}" destId="{78CF6163-398C-4FCE-9124-981BAF4E1CAF}" srcOrd="2" destOrd="0" presId="urn:microsoft.com/office/officeart/2009/3/layout/HorizontalOrganizationChart"/>
    <dgm:cxn modelId="{DCB58859-12B2-4A6F-A22E-D32898B7AC76}" type="presParOf" srcId="{4DE803E0-8B83-42D4-A1F5-0BE7912FBFEB}" destId="{3AD16A15-C444-4375-9AB3-536B13C6968B}" srcOrd="4" destOrd="0" presId="urn:microsoft.com/office/officeart/2009/3/layout/HorizontalOrganizationChart"/>
    <dgm:cxn modelId="{626BE91A-4EA2-46D1-8BD6-55C251356A2E}" type="presParOf" srcId="{4DE803E0-8B83-42D4-A1F5-0BE7912FBFEB}" destId="{12999F76-603D-4FBE-9FD1-32717971C326}" srcOrd="5" destOrd="0" presId="urn:microsoft.com/office/officeart/2009/3/layout/HorizontalOrganizationChart"/>
    <dgm:cxn modelId="{3BEC7B9A-9B86-4B50-965C-EF95225E27A8}" type="presParOf" srcId="{12999F76-603D-4FBE-9FD1-32717971C326}" destId="{29222905-1570-4476-BA34-8B2592CF2BCB}" srcOrd="0" destOrd="0" presId="urn:microsoft.com/office/officeart/2009/3/layout/HorizontalOrganizationChart"/>
    <dgm:cxn modelId="{5AC28985-7780-4C5A-9C21-0F4D7F0D1914}" type="presParOf" srcId="{29222905-1570-4476-BA34-8B2592CF2BCB}" destId="{533A73A7-D2B5-4847-9D02-D9E10563C4B5}" srcOrd="0" destOrd="0" presId="urn:microsoft.com/office/officeart/2009/3/layout/HorizontalOrganizationChart"/>
    <dgm:cxn modelId="{6B9F1FCF-751B-4A2A-B28B-EBED839D8FE0}" type="presParOf" srcId="{29222905-1570-4476-BA34-8B2592CF2BCB}" destId="{6906DE52-6C99-4593-A470-C17715FFDBAE}" srcOrd="1" destOrd="0" presId="urn:microsoft.com/office/officeart/2009/3/layout/HorizontalOrganizationChart"/>
    <dgm:cxn modelId="{0B086295-E069-48D5-8951-DD2B68A33172}" type="presParOf" srcId="{12999F76-603D-4FBE-9FD1-32717971C326}" destId="{1EB0157A-6538-4C30-938C-3DA7BB17D466}" srcOrd="1" destOrd="0" presId="urn:microsoft.com/office/officeart/2009/3/layout/HorizontalOrganizationChart"/>
    <dgm:cxn modelId="{303AD182-5742-4AF8-B4CA-315BDAE48633}" type="presParOf" srcId="{12999F76-603D-4FBE-9FD1-32717971C326}" destId="{350A98AD-56CF-4F17-89F4-BD7120F7AA2A}" srcOrd="2" destOrd="0" presId="urn:microsoft.com/office/officeart/2009/3/layout/HorizontalOrganizationChart"/>
    <dgm:cxn modelId="{988797B0-156E-464F-A9EF-395EE0EB99A3}" type="presParOf" srcId="{1C35BA6B-ABCF-4263-B2DC-50AE0ED9723B}" destId="{8160D49C-9BDD-4E23-92E5-C6C6BAA7CE2E}" srcOrd="2" destOrd="0" presId="urn:microsoft.com/office/officeart/2009/3/layout/HorizontalOrganizationChart"/>
  </dgm:cxnLst>
  <dgm:bg>
    <a:solidFill>
      <a:schemeClr val="accent2">
        <a:lumMod val="20000"/>
        <a:lumOff val="80000"/>
      </a:schemeClr>
    </a:solidFill>
  </dgm:bg>
  <dgm:whole>
    <a:ln>
      <a:solidFill>
        <a:schemeClr val="tx1">
          <a:lumMod val="50000"/>
          <a:lumOff val="50000"/>
        </a:schemeClr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EF62FF-6E15-4CBB-ABCE-6FC53D03CE6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D2EA1C-74A2-48D2-B603-0B68145C4DD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Другие вопросы в области национальной экономики 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495527-94E8-4C18-9D65-41380EF80084}" type="parTrans" cxnId="{4810ADC9-9934-4310-B92B-174115AFD4A7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F20457-2E1C-4A34-9BC6-0A6DF824FA1C}" type="sibTrans" cxnId="{4810ADC9-9934-4310-B92B-174115AFD4A7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AD3DB-00F3-484A-9F54-32231ED6A83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2022 год </a:t>
          </a:r>
        </a:p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3 498,8 тыс. руб.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DDDBF0-0802-42B6-A218-F5AD9CDF3097}" type="parTrans" cxnId="{1D0E8D33-40A5-492C-B638-DB3856623B04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5677E0-F04D-419C-91D5-F5817A020FDD}" type="sibTrans" cxnId="{1D0E8D33-40A5-492C-B638-DB3856623B04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77BAD-A30A-4BA5-AE4C-9E8C28CD69A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2023 год  2 538,2тыс. руб.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2D1939-3DE3-49A8-BD7A-6715439512F2}" type="parTrans" cxnId="{BADD32DE-8BEA-429A-B9F6-5E81A5D1FB39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6A4FE-0426-4D68-A012-8CC93DE37A4B}" type="sibTrans" cxnId="{BADD32DE-8BEA-429A-B9F6-5E81A5D1FB39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DCF64-EC6D-4C35-81DB-0CFE3C4C30F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2024 год 3 977,6 тыс. руб.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4C633-332E-4DA6-ACC4-9644558C0DAF}" type="parTrans" cxnId="{684426C9-C992-4B9E-972A-1CA41B9A8E32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04E95-B7AA-4A90-984F-989B4139BDF0}" type="sibTrans" cxnId="{684426C9-C992-4B9E-972A-1CA41B9A8E32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516B8-BA97-4473-B231-1DD487B45EE3}" type="pres">
      <dgm:prSet presAssocID="{2FEF62FF-6E15-4CBB-ABCE-6FC53D03CE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35BA6B-ABCF-4263-B2DC-50AE0ED9723B}" type="pres">
      <dgm:prSet presAssocID="{B3D2EA1C-74A2-48D2-B603-0B68145C4DDB}" presName="hierRoot1" presStyleCnt="0">
        <dgm:presLayoutVars>
          <dgm:hierBranch val="init"/>
        </dgm:presLayoutVars>
      </dgm:prSet>
      <dgm:spPr/>
    </dgm:pt>
    <dgm:pt modelId="{51807893-DA01-4B51-8CAA-C1E810E14511}" type="pres">
      <dgm:prSet presAssocID="{B3D2EA1C-74A2-48D2-B603-0B68145C4DDB}" presName="rootComposite1" presStyleCnt="0"/>
      <dgm:spPr/>
    </dgm:pt>
    <dgm:pt modelId="{4873137B-4039-4F31-AFC8-379B28970EB0}" type="pres">
      <dgm:prSet presAssocID="{B3D2EA1C-74A2-48D2-B603-0B68145C4DDB}" presName="rootText1" presStyleLbl="node0" presStyleIdx="0" presStyleCnt="1" custScaleY="1681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6E7D30-2368-4C21-BC40-B7D38C88C611}" type="pres">
      <dgm:prSet presAssocID="{B3D2EA1C-74A2-48D2-B603-0B68145C4DD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DE803E0-8B83-42D4-A1F5-0BE7912FBFEB}" type="pres">
      <dgm:prSet presAssocID="{B3D2EA1C-74A2-48D2-B603-0B68145C4DDB}" presName="hierChild2" presStyleCnt="0"/>
      <dgm:spPr/>
    </dgm:pt>
    <dgm:pt modelId="{380A068B-36AC-4433-AD22-D80C16B22100}" type="pres">
      <dgm:prSet presAssocID="{AEDDDBF0-0802-42B6-A218-F5AD9CDF3097}" presName="Name64" presStyleLbl="parChTrans1D2" presStyleIdx="0" presStyleCnt="3"/>
      <dgm:spPr/>
      <dgm:t>
        <a:bodyPr/>
        <a:lstStyle/>
        <a:p>
          <a:endParaRPr lang="ru-RU"/>
        </a:p>
      </dgm:t>
    </dgm:pt>
    <dgm:pt modelId="{7BA1BC7C-0FA9-442D-8D7D-7A86E5A4144E}" type="pres">
      <dgm:prSet presAssocID="{0C4AD3DB-00F3-484A-9F54-32231ED6A838}" presName="hierRoot2" presStyleCnt="0">
        <dgm:presLayoutVars>
          <dgm:hierBranch val="init"/>
        </dgm:presLayoutVars>
      </dgm:prSet>
      <dgm:spPr/>
    </dgm:pt>
    <dgm:pt modelId="{9DFBB403-B41C-4FDF-9E82-16645DF03ADF}" type="pres">
      <dgm:prSet presAssocID="{0C4AD3DB-00F3-484A-9F54-32231ED6A838}" presName="rootComposite" presStyleCnt="0"/>
      <dgm:spPr/>
    </dgm:pt>
    <dgm:pt modelId="{A88560FE-D740-413F-B11A-B279F4369D39}" type="pres">
      <dgm:prSet presAssocID="{0C4AD3DB-00F3-484A-9F54-32231ED6A838}" presName="rootText" presStyleLbl="node2" presStyleIdx="0" presStyleCnt="3" custLinFactNeighborX="1657" custLinFactNeighborY="4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BC15B3-0C5D-495F-A99C-5420719DC286}" type="pres">
      <dgm:prSet presAssocID="{0C4AD3DB-00F3-484A-9F54-32231ED6A838}" presName="rootConnector" presStyleLbl="node2" presStyleIdx="0" presStyleCnt="3"/>
      <dgm:spPr/>
      <dgm:t>
        <a:bodyPr/>
        <a:lstStyle/>
        <a:p>
          <a:endParaRPr lang="ru-RU"/>
        </a:p>
      </dgm:t>
    </dgm:pt>
    <dgm:pt modelId="{8C2A0555-261A-4A80-A126-014D2C20D074}" type="pres">
      <dgm:prSet presAssocID="{0C4AD3DB-00F3-484A-9F54-32231ED6A838}" presName="hierChild4" presStyleCnt="0"/>
      <dgm:spPr/>
    </dgm:pt>
    <dgm:pt modelId="{7B1BF58D-4776-486C-9DC3-F9BBDAA7223B}" type="pres">
      <dgm:prSet presAssocID="{0C4AD3DB-00F3-484A-9F54-32231ED6A838}" presName="hierChild5" presStyleCnt="0"/>
      <dgm:spPr/>
    </dgm:pt>
    <dgm:pt modelId="{093D9E8B-E2F1-4990-A5D6-0DD0077261BF}" type="pres">
      <dgm:prSet presAssocID="{8F2D1939-3DE3-49A8-BD7A-6715439512F2}" presName="Name64" presStyleLbl="parChTrans1D2" presStyleIdx="1" presStyleCnt="3"/>
      <dgm:spPr/>
      <dgm:t>
        <a:bodyPr/>
        <a:lstStyle/>
        <a:p>
          <a:endParaRPr lang="ru-RU"/>
        </a:p>
      </dgm:t>
    </dgm:pt>
    <dgm:pt modelId="{1F100A1D-97AB-4D18-9DA9-4EB943B33F1E}" type="pres">
      <dgm:prSet presAssocID="{C7177BAD-A30A-4BA5-AE4C-9E8C28CD69A6}" presName="hierRoot2" presStyleCnt="0">
        <dgm:presLayoutVars>
          <dgm:hierBranch val="init"/>
        </dgm:presLayoutVars>
      </dgm:prSet>
      <dgm:spPr/>
    </dgm:pt>
    <dgm:pt modelId="{A4C020A9-87E8-4312-8A4C-910634444FA1}" type="pres">
      <dgm:prSet presAssocID="{C7177BAD-A30A-4BA5-AE4C-9E8C28CD69A6}" presName="rootComposite" presStyleCnt="0"/>
      <dgm:spPr/>
    </dgm:pt>
    <dgm:pt modelId="{645061AA-5E6E-4B16-B2BD-C1FBE7AB2FA2}" type="pres">
      <dgm:prSet presAssocID="{C7177BAD-A30A-4BA5-AE4C-9E8C28CD69A6}" presName="rootText" presStyleLbl="node2" presStyleIdx="1" presStyleCnt="3" custLinFactNeighborX="1524" custLinFactNeighborY="-2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9B63C-5739-4469-8EA9-68AAF9B08ADC}" type="pres">
      <dgm:prSet presAssocID="{C7177BAD-A30A-4BA5-AE4C-9E8C28CD69A6}" presName="rootConnector" presStyleLbl="node2" presStyleIdx="1" presStyleCnt="3"/>
      <dgm:spPr/>
      <dgm:t>
        <a:bodyPr/>
        <a:lstStyle/>
        <a:p>
          <a:endParaRPr lang="ru-RU"/>
        </a:p>
      </dgm:t>
    </dgm:pt>
    <dgm:pt modelId="{87CD8D20-732E-4EE9-80EF-38D721FBD631}" type="pres">
      <dgm:prSet presAssocID="{C7177BAD-A30A-4BA5-AE4C-9E8C28CD69A6}" presName="hierChild4" presStyleCnt="0"/>
      <dgm:spPr/>
    </dgm:pt>
    <dgm:pt modelId="{78CF6163-398C-4FCE-9124-981BAF4E1CAF}" type="pres">
      <dgm:prSet presAssocID="{C7177BAD-A30A-4BA5-AE4C-9E8C28CD69A6}" presName="hierChild5" presStyleCnt="0"/>
      <dgm:spPr/>
    </dgm:pt>
    <dgm:pt modelId="{3AD16A15-C444-4375-9AB3-536B13C6968B}" type="pres">
      <dgm:prSet presAssocID="{C794C633-332E-4DA6-ACC4-9644558C0DAF}" presName="Name64" presStyleLbl="parChTrans1D2" presStyleIdx="2" presStyleCnt="3"/>
      <dgm:spPr/>
      <dgm:t>
        <a:bodyPr/>
        <a:lstStyle/>
        <a:p>
          <a:endParaRPr lang="ru-RU"/>
        </a:p>
      </dgm:t>
    </dgm:pt>
    <dgm:pt modelId="{12999F76-603D-4FBE-9FD1-32717971C326}" type="pres">
      <dgm:prSet presAssocID="{0C6DCF64-EC6D-4C35-81DB-0CFE3C4C30F8}" presName="hierRoot2" presStyleCnt="0">
        <dgm:presLayoutVars>
          <dgm:hierBranch val="init"/>
        </dgm:presLayoutVars>
      </dgm:prSet>
      <dgm:spPr/>
    </dgm:pt>
    <dgm:pt modelId="{29222905-1570-4476-BA34-8B2592CF2BCB}" type="pres">
      <dgm:prSet presAssocID="{0C6DCF64-EC6D-4C35-81DB-0CFE3C4C30F8}" presName="rootComposite" presStyleCnt="0"/>
      <dgm:spPr/>
    </dgm:pt>
    <dgm:pt modelId="{533A73A7-D2B5-4847-9D02-D9E10563C4B5}" type="pres">
      <dgm:prSet presAssocID="{0C6DCF64-EC6D-4C35-81DB-0CFE3C4C30F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06DE52-6C99-4593-A470-C17715FFDBAE}" type="pres">
      <dgm:prSet presAssocID="{0C6DCF64-EC6D-4C35-81DB-0CFE3C4C30F8}" presName="rootConnector" presStyleLbl="node2" presStyleIdx="2" presStyleCnt="3"/>
      <dgm:spPr/>
      <dgm:t>
        <a:bodyPr/>
        <a:lstStyle/>
        <a:p>
          <a:endParaRPr lang="ru-RU"/>
        </a:p>
      </dgm:t>
    </dgm:pt>
    <dgm:pt modelId="{1EB0157A-6538-4C30-938C-3DA7BB17D466}" type="pres">
      <dgm:prSet presAssocID="{0C6DCF64-EC6D-4C35-81DB-0CFE3C4C30F8}" presName="hierChild4" presStyleCnt="0"/>
      <dgm:spPr/>
    </dgm:pt>
    <dgm:pt modelId="{350A98AD-56CF-4F17-89F4-BD7120F7AA2A}" type="pres">
      <dgm:prSet presAssocID="{0C6DCF64-EC6D-4C35-81DB-0CFE3C4C30F8}" presName="hierChild5" presStyleCnt="0"/>
      <dgm:spPr/>
    </dgm:pt>
    <dgm:pt modelId="{8160D49C-9BDD-4E23-92E5-C6C6BAA7CE2E}" type="pres">
      <dgm:prSet presAssocID="{B3D2EA1C-74A2-48D2-B603-0B68145C4DDB}" presName="hierChild3" presStyleCnt="0"/>
      <dgm:spPr/>
    </dgm:pt>
  </dgm:ptLst>
  <dgm:cxnLst>
    <dgm:cxn modelId="{807EEF0D-4F68-4A92-8903-FE80D6AD3D6D}" type="presOf" srcId="{0C6DCF64-EC6D-4C35-81DB-0CFE3C4C30F8}" destId="{6906DE52-6C99-4593-A470-C17715FFDBAE}" srcOrd="1" destOrd="0" presId="urn:microsoft.com/office/officeart/2009/3/layout/HorizontalOrganizationChart"/>
    <dgm:cxn modelId="{EE12492F-41BF-4AFC-BACF-C1E7AEE79B5F}" type="presOf" srcId="{2FEF62FF-6E15-4CBB-ABCE-6FC53D03CE6C}" destId="{F91516B8-BA97-4473-B231-1DD487B45EE3}" srcOrd="0" destOrd="0" presId="urn:microsoft.com/office/officeart/2009/3/layout/HorizontalOrganizationChart"/>
    <dgm:cxn modelId="{9CE1CF25-539E-4293-89A4-643BD75BCC61}" type="presOf" srcId="{0C4AD3DB-00F3-484A-9F54-32231ED6A838}" destId="{A88560FE-D740-413F-B11A-B279F4369D39}" srcOrd="0" destOrd="0" presId="urn:microsoft.com/office/officeart/2009/3/layout/HorizontalOrganizationChart"/>
    <dgm:cxn modelId="{4266585D-7197-4B73-B718-414D4B7B2434}" type="presOf" srcId="{8F2D1939-3DE3-49A8-BD7A-6715439512F2}" destId="{093D9E8B-E2F1-4990-A5D6-0DD0077261BF}" srcOrd="0" destOrd="0" presId="urn:microsoft.com/office/officeart/2009/3/layout/HorizontalOrganizationChart"/>
    <dgm:cxn modelId="{A6A1B0E8-7267-4057-9F31-DCCE7214F8DA}" type="presOf" srcId="{0C6DCF64-EC6D-4C35-81DB-0CFE3C4C30F8}" destId="{533A73A7-D2B5-4847-9D02-D9E10563C4B5}" srcOrd="0" destOrd="0" presId="urn:microsoft.com/office/officeart/2009/3/layout/HorizontalOrganizationChart"/>
    <dgm:cxn modelId="{75882588-8B57-46BE-A7EC-29DD2600945B}" type="presOf" srcId="{0C4AD3DB-00F3-484A-9F54-32231ED6A838}" destId="{9DBC15B3-0C5D-495F-A99C-5420719DC286}" srcOrd="1" destOrd="0" presId="urn:microsoft.com/office/officeart/2009/3/layout/HorizontalOrganizationChart"/>
    <dgm:cxn modelId="{8818C79E-A7E2-4DF7-B389-0D1D7490FCFF}" type="presOf" srcId="{C7177BAD-A30A-4BA5-AE4C-9E8C28CD69A6}" destId="{645061AA-5E6E-4B16-B2BD-C1FBE7AB2FA2}" srcOrd="0" destOrd="0" presId="urn:microsoft.com/office/officeart/2009/3/layout/HorizontalOrganizationChart"/>
    <dgm:cxn modelId="{3DC482F4-FAA9-47EC-97D5-2466B86566F2}" type="presOf" srcId="{C794C633-332E-4DA6-ACC4-9644558C0DAF}" destId="{3AD16A15-C444-4375-9AB3-536B13C6968B}" srcOrd="0" destOrd="0" presId="urn:microsoft.com/office/officeart/2009/3/layout/HorizontalOrganizationChart"/>
    <dgm:cxn modelId="{EFE44327-5597-4DE5-8A06-CA31F6CE6928}" type="presOf" srcId="{B3D2EA1C-74A2-48D2-B603-0B68145C4DDB}" destId="{696E7D30-2368-4C21-BC40-B7D38C88C611}" srcOrd="1" destOrd="0" presId="urn:microsoft.com/office/officeart/2009/3/layout/HorizontalOrganizationChart"/>
    <dgm:cxn modelId="{1D0E8D33-40A5-492C-B638-DB3856623B04}" srcId="{B3D2EA1C-74A2-48D2-B603-0B68145C4DDB}" destId="{0C4AD3DB-00F3-484A-9F54-32231ED6A838}" srcOrd="0" destOrd="0" parTransId="{AEDDDBF0-0802-42B6-A218-F5AD9CDF3097}" sibTransId="{675677E0-F04D-419C-91D5-F5817A020FDD}"/>
    <dgm:cxn modelId="{55C12C3F-0867-49E3-A617-E49F1918CC85}" type="presOf" srcId="{B3D2EA1C-74A2-48D2-B603-0B68145C4DDB}" destId="{4873137B-4039-4F31-AFC8-379B28970EB0}" srcOrd="0" destOrd="0" presId="urn:microsoft.com/office/officeart/2009/3/layout/HorizontalOrganizationChart"/>
    <dgm:cxn modelId="{59781961-EF4A-47E8-90C5-D752BAC60041}" type="presOf" srcId="{C7177BAD-A30A-4BA5-AE4C-9E8C28CD69A6}" destId="{6DA9B63C-5739-4469-8EA9-68AAF9B08ADC}" srcOrd="1" destOrd="0" presId="urn:microsoft.com/office/officeart/2009/3/layout/HorizontalOrganizationChart"/>
    <dgm:cxn modelId="{4810ADC9-9934-4310-B92B-174115AFD4A7}" srcId="{2FEF62FF-6E15-4CBB-ABCE-6FC53D03CE6C}" destId="{B3D2EA1C-74A2-48D2-B603-0B68145C4DDB}" srcOrd="0" destOrd="0" parTransId="{66495527-94E8-4C18-9D65-41380EF80084}" sibTransId="{ACF20457-2E1C-4A34-9BC6-0A6DF824FA1C}"/>
    <dgm:cxn modelId="{BADD32DE-8BEA-429A-B9F6-5E81A5D1FB39}" srcId="{B3D2EA1C-74A2-48D2-B603-0B68145C4DDB}" destId="{C7177BAD-A30A-4BA5-AE4C-9E8C28CD69A6}" srcOrd="1" destOrd="0" parTransId="{8F2D1939-3DE3-49A8-BD7A-6715439512F2}" sibTransId="{A836A4FE-0426-4D68-A012-8CC93DE37A4B}"/>
    <dgm:cxn modelId="{06BB918E-C5CB-4E14-B63E-E96080A17206}" type="presOf" srcId="{AEDDDBF0-0802-42B6-A218-F5AD9CDF3097}" destId="{380A068B-36AC-4433-AD22-D80C16B22100}" srcOrd="0" destOrd="0" presId="urn:microsoft.com/office/officeart/2009/3/layout/HorizontalOrganizationChart"/>
    <dgm:cxn modelId="{684426C9-C992-4B9E-972A-1CA41B9A8E32}" srcId="{B3D2EA1C-74A2-48D2-B603-0B68145C4DDB}" destId="{0C6DCF64-EC6D-4C35-81DB-0CFE3C4C30F8}" srcOrd="2" destOrd="0" parTransId="{C794C633-332E-4DA6-ACC4-9644558C0DAF}" sibTransId="{EC704E95-B7AA-4A90-984F-989B4139BDF0}"/>
    <dgm:cxn modelId="{BBB5330D-8536-49D3-8A80-4DF9EF25567C}" type="presParOf" srcId="{F91516B8-BA97-4473-B231-1DD487B45EE3}" destId="{1C35BA6B-ABCF-4263-B2DC-50AE0ED9723B}" srcOrd="0" destOrd="0" presId="urn:microsoft.com/office/officeart/2009/3/layout/HorizontalOrganizationChart"/>
    <dgm:cxn modelId="{150C723D-921F-4747-827A-EC8E8ECAD55C}" type="presParOf" srcId="{1C35BA6B-ABCF-4263-B2DC-50AE0ED9723B}" destId="{51807893-DA01-4B51-8CAA-C1E810E14511}" srcOrd="0" destOrd="0" presId="urn:microsoft.com/office/officeart/2009/3/layout/HorizontalOrganizationChart"/>
    <dgm:cxn modelId="{427C887A-5A43-4CAE-B09E-77908D406C24}" type="presParOf" srcId="{51807893-DA01-4B51-8CAA-C1E810E14511}" destId="{4873137B-4039-4F31-AFC8-379B28970EB0}" srcOrd="0" destOrd="0" presId="urn:microsoft.com/office/officeart/2009/3/layout/HorizontalOrganizationChart"/>
    <dgm:cxn modelId="{81ADE508-3DC6-4D34-91B9-4FA51205C96B}" type="presParOf" srcId="{51807893-DA01-4B51-8CAA-C1E810E14511}" destId="{696E7D30-2368-4C21-BC40-B7D38C88C611}" srcOrd="1" destOrd="0" presId="urn:microsoft.com/office/officeart/2009/3/layout/HorizontalOrganizationChart"/>
    <dgm:cxn modelId="{32EE520D-C732-4C13-9D62-2A8D01677531}" type="presParOf" srcId="{1C35BA6B-ABCF-4263-B2DC-50AE0ED9723B}" destId="{4DE803E0-8B83-42D4-A1F5-0BE7912FBFEB}" srcOrd="1" destOrd="0" presId="urn:microsoft.com/office/officeart/2009/3/layout/HorizontalOrganizationChart"/>
    <dgm:cxn modelId="{A7EBA0AE-675F-4E06-8CA2-4639E964E3B9}" type="presParOf" srcId="{4DE803E0-8B83-42D4-A1F5-0BE7912FBFEB}" destId="{380A068B-36AC-4433-AD22-D80C16B22100}" srcOrd="0" destOrd="0" presId="urn:microsoft.com/office/officeart/2009/3/layout/HorizontalOrganizationChart"/>
    <dgm:cxn modelId="{868A0FD2-ABFC-44E5-AEA3-76EDD6BF24BB}" type="presParOf" srcId="{4DE803E0-8B83-42D4-A1F5-0BE7912FBFEB}" destId="{7BA1BC7C-0FA9-442D-8D7D-7A86E5A4144E}" srcOrd="1" destOrd="0" presId="urn:microsoft.com/office/officeart/2009/3/layout/HorizontalOrganizationChart"/>
    <dgm:cxn modelId="{7CB0F127-FA18-45B9-A1B4-1B2BE84855B3}" type="presParOf" srcId="{7BA1BC7C-0FA9-442D-8D7D-7A86E5A4144E}" destId="{9DFBB403-B41C-4FDF-9E82-16645DF03ADF}" srcOrd="0" destOrd="0" presId="urn:microsoft.com/office/officeart/2009/3/layout/HorizontalOrganizationChart"/>
    <dgm:cxn modelId="{8A08F7BC-D434-4CE1-939D-5A0A44E03E25}" type="presParOf" srcId="{9DFBB403-B41C-4FDF-9E82-16645DF03ADF}" destId="{A88560FE-D740-413F-B11A-B279F4369D39}" srcOrd="0" destOrd="0" presId="urn:microsoft.com/office/officeart/2009/3/layout/HorizontalOrganizationChart"/>
    <dgm:cxn modelId="{D7B43777-70FE-427E-A9CC-6DBC64391475}" type="presParOf" srcId="{9DFBB403-B41C-4FDF-9E82-16645DF03ADF}" destId="{9DBC15B3-0C5D-495F-A99C-5420719DC286}" srcOrd="1" destOrd="0" presId="urn:microsoft.com/office/officeart/2009/3/layout/HorizontalOrganizationChart"/>
    <dgm:cxn modelId="{5B07ADBB-89EE-476E-9489-C3FF03D71FB8}" type="presParOf" srcId="{7BA1BC7C-0FA9-442D-8D7D-7A86E5A4144E}" destId="{8C2A0555-261A-4A80-A126-014D2C20D074}" srcOrd="1" destOrd="0" presId="urn:microsoft.com/office/officeart/2009/3/layout/HorizontalOrganizationChart"/>
    <dgm:cxn modelId="{2266C764-EEF2-40EF-A90E-B59A53C99D6C}" type="presParOf" srcId="{7BA1BC7C-0FA9-442D-8D7D-7A86E5A4144E}" destId="{7B1BF58D-4776-486C-9DC3-F9BBDAA7223B}" srcOrd="2" destOrd="0" presId="urn:microsoft.com/office/officeart/2009/3/layout/HorizontalOrganizationChart"/>
    <dgm:cxn modelId="{A65D4400-5B6A-4756-945D-5C9C875EA7C5}" type="presParOf" srcId="{4DE803E0-8B83-42D4-A1F5-0BE7912FBFEB}" destId="{093D9E8B-E2F1-4990-A5D6-0DD0077261BF}" srcOrd="2" destOrd="0" presId="urn:microsoft.com/office/officeart/2009/3/layout/HorizontalOrganizationChart"/>
    <dgm:cxn modelId="{10DEE1EB-54A2-4EBA-A5BC-6FAB7AC3C0AA}" type="presParOf" srcId="{4DE803E0-8B83-42D4-A1F5-0BE7912FBFEB}" destId="{1F100A1D-97AB-4D18-9DA9-4EB943B33F1E}" srcOrd="3" destOrd="0" presId="urn:microsoft.com/office/officeart/2009/3/layout/HorizontalOrganizationChart"/>
    <dgm:cxn modelId="{36D4151D-87F1-4955-AF00-D59BBD71AB65}" type="presParOf" srcId="{1F100A1D-97AB-4D18-9DA9-4EB943B33F1E}" destId="{A4C020A9-87E8-4312-8A4C-910634444FA1}" srcOrd="0" destOrd="0" presId="urn:microsoft.com/office/officeart/2009/3/layout/HorizontalOrganizationChart"/>
    <dgm:cxn modelId="{BB032CF7-BB7C-48EF-8F9A-86527449672D}" type="presParOf" srcId="{A4C020A9-87E8-4312-8A4C-910634444FA1}" destId="{645061AA-5E6E-4B16-B2BD-C1FBE7AB2FA2}" srcOrd="0" destOrd="0" presId="urn:microsoft.com/office/officeart/2009/3/layout/HorizontalOrganizationChart"/>
    <dgm:cxn modelId="{63B874FA-B184-4230-B76D-763B67C19612}" type="presParOf" srcId="{A4C020A9-87E8-4312-8A4C-910634444FA1}" destId="{6DA9B63C-5739-4469-8EA9-68AAF9B08ADC}" srcOrd="1" destOrd="0" presId="urn:microsoft.com/office/officeart/2009/3/layout/HorizontalOrganizationChart"/>
    <dgm:cxn modelId="{DBA95957-B405-4D58-84FD-D42F5379E413}" type="presParOf" srcId="{1F100A1D-97AB-4D18-9DA9-4EB943B33F1E}" destId="{87CD8D20-732E-4EE9-80EF-38D721FBD631}" srcOrd="1" destOrd="0" presId="urn:microsoft.com/office/officeart/2009/3/layout/HorizontalOrganizationChart"/>
    <dgm:cxn modelId="{AD415E84-F20E-4C4E-B3D3-2C9827B90D5C}" type="presParOf" srcId="{1F100A1D-97AB-4D18-9DA9-4EB943B33F1E}" destId="{78CF6163-398C-4FCE-9124-981BAF4E1CAF}" srcOrd="2" destOrd="0" presId="urn:microsoft.com/office/officeart/2009/3/layout/HorizontalOrganizationChart"/>
    <dgm:cxn modelId="{2AEE2B02-A16F-4195-B97C-DAD147B148EE}" type="presParOf" srcId="{4DE803E0-8B83-42D4-A1F5-0BE7912FBFEB}" destId="{3AD16A15-C444-4375-9AB3-536B13C6968B}" srcOrd="4" destOrd="0" presId="urn:microsoft.com/office/officeart/2009/3/layout/HorizontalOrganizationChart"/>
    <dgm:cxn modelId="{7C5E09B5-7A75-4506-8C9D-4E4662DA34BD}" type="presParOf" srcId="{4DE803E0-8B83-42D4-A1F5-0BE7912FBFEB}" destId="{12999F76-603D-4FBE-9FD1-32717971C326}" srcOrd="5" destOrd="0" presId="urn:microsoft.com/office/officeart/2009/3/layout/HorizontalOrganizationChart"/>
    <dgm:cxn modelId="{311AB7C6-D232-4164-87D3-8B397DBBB568}" type="presParOf" srcId="{12999F76-603D-4FBE-9FD1-32717971C326}" destId="{29222905-1570-4476-BA34-8B2592CF2BCB}" srcOrd="0" destOrd="0" presId="urn:microsoft.com/office/officeart/2009/3/layout/HorizontalOrganizationChart"/>
    <dgm:cxn modelId="{A453741F-DF97-4948-A2B3-F652B2DD3E8E}" type="presParOf" srcId="{29222905-1570-4476-BA34-8B2592CF2BCB}" destId="{533A73A7-D2B5-4847-9D02-D9E10563C4B5}" srcOrd="0" destOrd="0" presId="urn:microsoft.com/office/officeart/2009/3/layout/HorizontalOrganizationChart"/>
    <dgm:cxn modelId="{54C2D2F1-789F-40F4-B2DB-FBF943D6BC18}" type="presParOf" srcId="{29222905-1570-4476-BA34-8B2592CF2BCB}" destId="{6906DE52-6C99-4593-A470-C17715FFDBAE}" srcOrd="1" destOrd="0" presId="urn:microsoft.com/office/officeart/2009/3/layout/HorizontalOrganizationChart"/>
    <dgm:cxn modelId="{B06280A5-7ADA-4CE5-952F-30E1AE73968D}" type="presParOf" srcId="{12999F76-603D-4FBE-9FD1-32717971C326}" destId="{1EB0157A-6538-4C30-938C-3DA7BB17D466}" srcOrd="1" destOrd="0" presId="urn:microsoft.com/office/officeart/2009/3/layout/HorizontalOrganizationChart"/>
    <dgm:cxn modelId="{422A6E06-298B-484F-ADDA-489F8DA542CE}" type="presParOf" srcId="{12999F76-603D-4FBE-9FD1-32717971C326}" destId="{350A98AD-56CF-4F17-89F4-BD7120F7AA2A}" srcOrd="2" destOrd="0" presId="urn:microsoft.com/office/officeart/2009/3/layout/HorizontalOrganizationChart"/>
    <dgm:cxn modelId="{207C4BE9-9FA7-4A0B-8F1C-DA8D416CB599}" type="presParOf" srcId="{1C35BA6B-ABCF-4263-B2DC-50AE0ED9723B}" destId="{8160D49C-9BDD-4E23-92E5-C6C6BAA7CE2E}" srcOrd="2" destOrd="0" presId="urn:microsoft.com/office/officeart/2009/3/layout/HorizontalOrganizationChart"/>
  </dgm:cxnLst>
  <dgm:bg>
    <a:solidFill>
      <a:schemeClr val="accent6">
        <a:lumMod val="20000"/>
        <a:lumOff val="80000"/>
      </a:schemeClr>
    </a:solidFill>
  </dgm:bg>
  <dgm:whole>
    <a:ln>
      <a:solidFill>
        <a:schemeClr val="tx1">
          <a:lumMod val="50000"/>
          <a:lumOff val="50000"/>
        </a:schemeClr>
      </a:solidFill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DB9A7-1A18-42A5-8F96-C6B3EBBFEE45}">
      <dsp:nvSpPr>
        <dsp:cNvPr id="0" name=""/>
        <dsp:cNvSpPr/>
      </dsp:nvSpPr>
      <dsp:spPr>
        <a:xfrm rot="10800000">
          <a:off x="1633142" y="5238"/>
          <a:ext cx="6080760" cy="40608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Достоверность бюджета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34664" y="5238"/>
        <a:ext cx="5979238" cy="406088"/>
      </dsp:txXfrm>
    </dsp:sp>
    <dsp:sp modelId="{32978D1A-2B40-4490-99A7-86ADEBBB2F95}">
      <dsp:nvSpPr>
        <dsp:cNvPr id="0" name=""/>
        <dsp:cNvSpPr/>
      </dsp:nvSpPr>
      <dsp:spPr>
        <a:xfrm>
          <a:off x="1430097" y="5238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BF52FA-9073-495F-A1FA-A033A65354BA}">
      <dsp:nvSpPr>
        <dsp:cNvPr id="0" name=""/>
        <dsp:cNvSpPr/>
      </dsp:nvSpPr>
      <dsp:spPr>
        <a:xfrm rot="10800000">
          <a:off x="1633142" y="532547"/>
          <a:ext cx="6080760" cy="406088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Совокупное покрытие расходов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34664" y="532547"/>
        <a:ext cx="5979238" cy="406088"/>
      </dsp:txXfrm>
    </dsp:sp>
    <dsp:sp modelId="{0504957D-4336-40A6-ADD8-FA4CF79B7A0E}">
      <dsp:nvSpPr>
        <dsp:cNvPr id="0" name=""/>
        <dsp:cNvSpPr/>
      </dsp:nvSpPr>
      <dsp:spPr>
        <a:xfrm>
          <a:off x="1430097" y="532547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C7B80D-CB94-495D-B50A-EC1946293F0C}">
      <dsp:nvSpPr>
        <dsp:cNvPr id="0" name=""/>
        <dsp:cNvSpPr/>
      </dsp:nvSpPr>
      <dsp:spPr>
        <a:xfrm rot="10800000">
          <a:off x="1633142" y="1059856"/>
          <a:ext cx="6080760" cy="406088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Разграничение доходов, расходов и источников финансирования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34664" y="1059856"/>
        <a:ext cx="5979238" cy="406088"/>
      </dsp:txXfrm>
    </dsp:sp>
    <dsp:sp modelId="{F0372C03-DB14-41DA-957E-BA182B93A0EC}">
      <dsp:nvSpPr>
        <dsp:cNvPr id="0" name=""/>
        <dsp:cNvSpPr/>
      </dsp:nvSpPr>
      <dsp:spPr>
        <a:xfrm>
          <a:off x="1430097" y="1059856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DE137F-064D-432C-A8C5-B6CED873D0B8}">
      <dsp:nvSpPr>
        <dsp:cNvPr id="0" name=""/>
        <dsp:cNvSpPr/>
      </dsp:nvSpPr>
      <dsp:spPr>
        <a:xfrm rot="10800000">
          <a:off x="1633142" y="1587165"/>
          <a:ext cx="6080760" cy="40608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Полнота отражения показателей бюджета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34664" y="1587165"/>
        <a:ext cx="5979238" cy="406088"/>
      </dsp:txXfrm>
    </dsp:sp>
    <dsp:sp modelId="{E7A4A8A3-8C31-4C79-89AB-C39F018438A8}">
      <dsp:nvSpPr>
        <dsp:cNvPr id="0" name=""/>
        <dsp:cNvSpPr/>
      </dsp:nvSpPr>
      <dsp:spPr>
        <a:xfrm>
          <a:off x="1430097" y="1587165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CBB696-D9B1-400C-8345-3D96A82E1C50}">
      <dsp:nvSpPr>
        <dsp:cNvPr id="0" name=""/>
        <dsp:cNvSpPr/>
      </dsp:nvSpPr>
      <dsp:spPr>
        <a:xfrm rot="10800000">
          <a:off x="1633142" y="2114474"/>
          <a:ext cx="6080760" cy="406088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Подведомственность расходов бюджета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34664" y="2114474"/>
        <a:ext cx="5979238" cy="406088"/>
      </dsp:txXfrm>
    </dsp:sp>
    <dsp:sp modelId="{8CE43FCB-7B1E-435E-8261-90AC2AE6016A}">
      <dsp:nvSpPr>
        <dsp:cNvPr id="0" name=""/>
        <dsp:cNvSpPr/>
      </dsp:nvSpPr>
      <dsp:spPr>
        <a:xfrm>
          <a:off x="1430097" y="2114474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530A95-F141-48AE-9BB0-BBCA792A5F82}">
      <dsp:nvSpPr>
        <dsp:cNvPr id="0" name=""/>
        <dsp:cNvSpPr/>
      </dsp:nvSpPr>
      <dsp:spPr>
        <a:xfrm rot="10800000">
          <a:off x="1677674" y="2674994"/>
          <a:ext cx="6080760" cy="40608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Адресность и целевой характер расходования бюджетных средств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79196" y="2674994"/>
        <a:ext cx="5979238" cy="406088"/>
      </dsp:txXfrm>
    </dsp:sp>
    <dsp:sp modelId="{6F378AF5-F2C2-473A-ACEE-8408D1CE6F4A}">
      <dsp:nvSpPr>
        <dsp:cNvPr id="0" name=""/>
        <dsp:cNvSpPr/>
      </dsp:nvSpPr>
      <dsp:spPr>
        <a:xfrm>
          <a:off x="1373881" y="2710701"/>
          <a:ext cx="584219" cy="472508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4863BC-07EE-42BA-BB9D-0494DD456FB0}">
      <dsp:nvSpPr>
        <dsp:cNvPr id="0" name=""/>
        <dsp:cNvSpPr/>
      </dsp:nvSpPr>
      <dsp:spPr>
        <a:xfrm rot="10800000">
          <a:off x="1633142" y="3235513"/>
          <a:ext cx="6080760" cy="406088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Равенство бюджетных прав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34664" y="3235513"/>
        <a:ext cx="5979238" cy="406088"/>
      </dsp:txXfrm>
    </dsp:sp>
    <dsp:sp modelId="{8C920FA7-9E0A-401B-86BD-DB5E2F816753}">
      <dsp:nvSpPr>
        <dsp:cNvPr id="0" name=""/>
        <dsp:cNvSpPr/>
      </dsp:nvSpPr>
      <dsp:spPr>
        <a:xfrm>
          <a:off x="1430097" y="3235513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CCB22B-4BE1-4859-A3F6-EC97C5AF30E1}">
      <dsp:nvSpPr>
        <dsp:cNvPr id="0" name=""/>
        <dsp:cNvSpPr/>
      </dsp:nvSpPr>
      <dsp:spPr>
        <a:xfrm rot="10800000">
          <a:off x="1687200" y="3673555"/>
          <a:ext cx="6080760" cy="406088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Единство кассы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88722" y="3673555"/>
        <a:ext cx="5979238" cy="406088"/>
      </dsp:txXfrm>
    </dsp:sp>
    <dsp:sp modelId="{9F1CB1F2-73E3-4E13-A3C0-F19ADD3E6D5D}">
      <dsp:nvSpPr>
        <dsp:cNvPr id="0" name=""/>
        <dsp:cNvSpPr/>
      </dsp:nvSpPr>
      <dsp:spPr>
        <a:xfrm>
          <a:off x="1430097" y="3762822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65017A7-B039-4126-ABEF-14BC0F07B7A8}">
      <dsp:nvSpPr>
        <dsp:cNvPr id="0" name=""/>
        <dsp:cNvSpPr/>
      </dsp:nvSpPr>
      <dsp:spPr>
        <a:xfrm rot="10800000">
          <a:off x="1633142" y="4290131"/>
          <a:ext cx="6080760" cy="40608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Самостоятельность бюджета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34664" y="4290131"/>
        <a:ext cx="5979238" cy="406088"/>
      </dsp:txXfrm>
    </dsp:sp>
    <dsp:sp modelId="{F76E8137-EC55-43F5-AE41-054810E8F475}">
      <dsp:nvSpPr>
        <dsp:cNvPr id="0" name=""/>
        <dsp:cNvSpPr/>
      </dsp:nvSpPr>
      <dsp:spPr>
        <a:xfrm>
          <a:off x="1430097" y="4290131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F28DA5-CB39-4483-8341-4AB98F63E7C4}">
      <dsp:nvSpPr>
        <dsp:cNvPr id="0" name=""/>
        <dsp:cNvSpPr/>
      </dsp:nvSpPr>
      <dsp:spPr>
        <a:xfrm rot="10800000">
          <a:off x="1633142" y="4817440"/>
          <a:ext cx="6080760" cy="406088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Эффективность бюджетных средств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34664" y="4817440"/>
        <a:ext cx="5979238" cy="406088"/>
      </dsp:txXfrm>
    </dsp:sp>
    <dsp:sp modelId="{5225A5E5-7811-4A71-9F8F-47771A77B380}">
      <dsp:nvSpPr>
        <dsp:cNvPr id="0" name=""/>
        <dsp:cNvSpPr/>
      </dsp:nvSpPr>
      <dsp:spPr>
        <a:xfrm>
          <a:off x="1430097" y="4817440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15C072-CB77-472B-9826-3C71AEFCC58E}">
      <dsp:nvSpPr>
        <dsp:cNvPr id="0" name=""/>
        <dsp:cNvSpPr/>
      </dsp:nvSpPr>
      <dsp:spPr>
        <a:xfrm rot="10800000">
          <a:off x="1633142" y="5344750"/>
          <a:ext cx="6080760" cy="40608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Единство бюджетной системы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34664" y="5344750"/>
        <a:ext cx="5979238" cy="406088"/>
      </dsp:txXfrm>
    </dsp:sp>
    <dsp:sp modelId="{D96F3208-0B34-4757-AFD4-B0E41ABE0A21}">
      <dsp:nvSpPr>
        <dsp:cNvPr id="0" name=""/>
        <dsp:cNvSpPr/>
      </dsp:nvSpPr>
      <dsp:spPr>
        <a:xfrm>
          <a:off x="1430097" y="5344750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11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A12F6A-A6D2-40C6-AE08-E1ACA5CE1A3C}">
      <dsp:nvSpPr>
        <dsp:cNvPr id="0" name=""/>
        <dsp:cNvSpPr/>
      </dsp:nvSpPr>
      <dsp:spPr>
        <a:xfrm rot="10800000">
          <a:off x="1633142" y="5872059"/>
          <a:ext cx="6080760" cy="406088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Сбалансированность бюджета</a:t>
          </a:r>
          <a:endParaRPr lang="ru-RU" sz="1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34664" y="5872059"/>
        <a:ext cx="5979238" cy="406088"/>
      </dsp:txXfrm>
    </dsp:sp>
    <dsp:sp modelId="{BF307A5C-6472-433F-AC22-F4604B79188C}">
      <dsp:nvSpPr>
        <dsp:cNvPr id="0" name=""/>
        <dsp:cNvSpPr/>
      </dsp:nvSpPr>
      <dsp:spPr>
        <a:xfrm>
          <a:off x="1430097" y="5872059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12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12FF8-180C-4A0E-822F-E295F3EEDC36}">
      <dsp:nvSpPr>
        <dsp:cNvPr id="0" name=""/>
        <dsp:cNvSpPr/>
      </dsp:nvSpPr>
      <dsp:spPr>
        <a:xfrm>
          <a:off x="295278" y="3095"/>
          <a:ext cx="2356424" cy="11782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Общее образование</a:t>
          </a:r>
          <a:endParaRPr lang="ru-RU" sz="1800" b="1" kern="1200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787" y="37604"/>
        <a:ext cx="2287406" cy="1109194"/>
      </dsp:txXfrm>
    </dsp:sp>
    <dsp:sp modelId="{5E90027C-90B3-4DCF-9FDA-6A4CF6E56C31}">
      <dsp:nvSpPr>
        <dsp:cNvPr id="0" name=""/>
        <dsp:cNvSpPr/>
      </dsp:nvSpPr>
      <dsp:spPr>
        <a:xfrm>
          <a:off x="530920" y="1181307"/>
          <a:ext cx="268368" cy="724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836"/>
              </a:lnTo>
              <a:lnTo>
                <a:pt x="268368" y="72483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FBBBB-D0DD-42C9-94F0-2BA5C63AEC3E}">
      <dsp:nvSpPr>
        <dsp:cNvPr id="0" name=""/>
        <dsp:cNvSpPr/>
      </dsp:nvSpPr>
      <dsp:spPr>
        <a:xfrm>
          <a:off x="799289" y="1317037"/>
          <a:ext cx="1885139" cy="11782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Средние  школы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(7 школ)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3798" y="1351546"/>
        <a:ext cx="1816121" cy="1109194"/>
      </dsp:txXfrm>
    </dsp:sp>
    <dsp:sp modelId="{8340153C-1240-4FF4-8829-1D8FBAEC175B}">
      <dsp:nvSpPr>
        <dsp:cNvPr id="0" name=""/>
        <dsp:cNvSpPr/>
      </dsp:nvSpPr>
      <dsp:spPr>
        <a:xfrm>
          <a:off x="530920" y="1181307"/>
          <a:ext cx="268368" cy="2075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5620"/>
              </a:lnTo>
              <a:lnTo>
                <a:pt x="268368" y="207562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422B2-AC60-4B71-8E12-B365E11BA004}">
      <dsp:nvSpPr>
        <dsp:cNvPr id="0" name=""/>
        <dsp:cNvSpPr/>
      </dsp:nvSpPr>
      <dsp:spPr>
        <a:xfrm>
          <a:off x="799289" y="2667822"/>
          <a:ext cx="1885139" cy="11782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школы (8 школ)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3798" y="2702331"/>
        <a:ext cx="1816121" cy="1109194"/>
      </dsp:txXfrm>
    </dsp:sp>
    <dsp:sp modelId="{953320B4-44A4-459B-9311-ABA1463A27AF}">
      <dsp:nvSpPr>
        <dsp:cNvPr id="0" name=""/>
        <dsp:cNvSpPr/>
      </dsp:nvSpPr>
      <dsp:spPr>
        <a:xfrm>
          <a:off x="530920" y="1181307"/>
          <a:ext cx="268368" cy="3460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0438"/>
              </a:lnTo>
              <a:lnTo>
                <a:pt x="268368" y="346043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92784-432E-4976-96C5-54D5641AC8E8}">
      <dsp:nvSpPr>
        <dsp:cNvPr id="0" name=""/>
        <dsp:cNvSpPr/>
      </dsp:nvSpPr>
      <dsp:spPr>
        <a:xfrm>
          <a:off x="799289" y="4153689"/>
          <a:ext cx="1885139" cy="9761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Начальные школы (5 школ)</a:t>
          </a:r>
          <a:endParaRPr lang="ru-RU" sz="1600" b="1" kern="1200" dirty="0">
            <a:solidFill>
              <a:schemeClr val="accent4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7878" y="4182278"/>
        <a:ext cx="1827961" cy="918935"/>
      </dsp:txXfrm>
    </dsp:sp>
    <dsp:sp modelId="{726FC8C4-29C9-4384-BE67-D3297DC90F4C}">
      <dsp:nvSpPr>
        <dsp:cNvPr id="0" name=""/>
        <dsp:cNvSpPr/>
      </dsp:nvSpPr>
      <dsp:spPr>
        <a:xfrm>
          <a:off x="3240808" y="3095"/>
          <a:ext cx="2641174" cy="11782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Дошкольное образование </a:t>
          </a:r>
          <a:endParaRPr lang="ru-RU" sz="18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5317" y="37604"/>
        <a:ext cx="2572156" cy="1109194"/>
      </dsp:txXfrm>
    </dsp:sp>
    <dsp:sp modelId="{15F58C2A-82F0-4435-8CBA-F19DC451CA16}">
      <dsp:nvSpPr>
        <dsp:cNvPr id="0" name=""/>
        <dsp:cNvSpPr/>
      </dsp:nvSpPr>
      <dsp:spPr>
        <a:xfrm>
          <a:off x="3504926" y="1181307"/>
          <a:ext cx="264117" cy="1672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489"/>
              </a:lnTo>
              <a:lnTo>
                <a:pt x="264117" y="1672489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BDC9D-C25F-45A1-9273-777CF38F1CC4}">
      <dsp:nvSpPr>
        <dsp:cNvPr id="0" name=""/>
        <dsp:cNvSpPr/>
      </dsp:nvSpPr>
      <dsp:spPr>
        <a:xfrm>
          <a:off x="3769043" y="1475860"/>
          <a:ext cx="2025883" cy="27558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Детские сады</a:t>
          </a:r>
          <a:endParaRPr lang="ru-RU" sz="16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д.сад</a:t>
          </a:r>
          <a:r>
            <a:rPr lang="ru-RU" sz="16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«Колокольчик»</a:t>
          </a:r>
          <a:endParaRPr lang="ru-RU" sz="16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д.сад</a:t>
          </a:r>
          <a:r>
            <a:rPr lang="ru-RU" sz="16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«Солнышко»</a:t>
          </a:r>
          <a:endParaRPr lang="ru-RU" sz="16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д.с.Теремок</a:t>
          </a:r>
          <a:r>
            <a:rPr lang="ru-RU" sz="16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с.Ювала</a:t>
          </a:r>
          <a:r>
            <a:rPr lang="ru-RU" sz="16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6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д.сад</a:t>
          </a:r>
          <a:r>
            <a:rPr lang="ru-RU" sz="16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«Дружок» с. Осиновка</a:t>
          </a:r>
          <a:endParaRPr lang="ru-RU" sz="16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д.сад</a:t>
          </a:r>
          <a:r>
            <a:rPr lang="ru-RU" sz="16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«Сказка </a:t>
          </a:r>
          <a:r>
            <a:rPr lang="ru-RU" sz="1600" b="1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с.Уртам</a:t>
          </a:r>
          <a:endParaRPr lang="ru-RU" sz="16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28379" y="1535196"/>
        <a:ext cx="1907211" cy="2637201"/>
      </dsp:txXfrm>
    </dsp:sp>
    <dsp:sp modelId="{C3E3A88A-8F09-48A6-947E-AE1CB4544B18}">
      <dsp:nvSpPr>
        <dsp:cNvPr id="0" name=""/>
        <dsp:cNvSpPr/>
      </dsp:nvSpPr>
      <dsp:spPr>
        <a:xfrm>
          <a:off x="6471089" y="3095"/>
          <a:ext cx="2356424" cy="11782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Дополнительное образование</a:t>
          </a:r>
          <a:endParaRPr lang="ru-RU" sz="1800" b="1" kern="1200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05598" y="37604"/>
        <a:ext cx="2287406" cy="1109194"/>
      </dsp:txXfrm>
    </dsp:sp>
    <dsp:sp modelId="{F9FDA083-675F-4E29-8401-CF624FADC098}">
      <dsp:nvSpPr>
        <dsp:cNvPr id="0" name=""/>
        <dsp:cNvSpPr/>
      </dsp:nvSpPr>
      <dsp:spPr>
        <a:xfrm>
          <a:off x="6706731" y="1181307"/>
          <a:ext cx="235642" cy="883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3659"/>
              </a:lnTo>
              <a:lnTo>
                <a:pt x="235642" y="883659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E0CD7-3AE5-41B3-9E03-778F4601CF60}">
      <dsp:nvSpPr>
        <dsp:cNvPr id="0" name=""/>
        <dsp:cNvSpPr/>
      </dsp:nvSpPr>
      <dsp:spPr>
        <a:xfrm>
          <a:off x="6942374" y="1475860"/>
          <a:ext cx="1885139" cy="11782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Дом детского творчества</a:t>
          </a:r>
          <a:endParaRPr lang="ru-RU" sz="1600" b="1" kern="1200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76883" y="1510369"/>
        <a:ext cx="1816121" cy="1109194"/>
      </dsp:txXfrm>
    </dsp:sp>
    <dsp:sp modelId="{4946778B-C507-4FAB-98A2-142E234D3B75}">
      <dsp:nvSpPr>
        <dsp:cNvPr id="0" name=""/>
        <dsp:cNvSpPr/>
      </dsp:nvSpPr>
      <dsp:spPr>
        <a:xfrm>
          <a:off x="6706731" y="1181307"/>
          <a:ext cx="235642" cy="2356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6424"/>
              </a:lnTo>
              <a:lnTo>
                <a:pt x="235642" y="2356424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0D35D-FA7C-4D6A-9DFD-3822CA715F68}">
      <dsp:nvSpPr>
        <dsp:cNvPr id="0" name=""/>
        <dsp:cNvSpPr/>
      </dsp:nvSpPr>
      <dsp:spPr>
        <a:xfrm>
          <a:off x="6942374" y="2948625"/>
          <a:ext cx="1885139" cy="11782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Детско-юношеская спортивная школа им. </a:t>
          </a:r>
          <a:r>
            <a:rPr lang="ru-RU" sz="1600" b="1" kern="1200" dirty="0" err="1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Н.И.Вакурина</a:t>
          </a:r>
          <a:endParaRPr lang="ru-RU" sz="1600" b="1" kern="1200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76883" y="2983134"/>
        <a:ext cx="1816121" cy="11091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25A1B-0842-41A0-A5F6-248BED386038}">
      <dsp:nvSpPr>
        <dsp:cNvPr id="0" name=""/>
        <dsp:cNvSpPr/>
      </dsp:nvSpPr>
      <dsp:spPr>
        <a:xfrm>
          <a:off x="3261882" y="2193764"/>
          <a:ext cx="856081" cy="3662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7265" y="0"/>
              </a:lnTo>
              <a:lnTo>
                <a:pt x="507265" y="3662170"/>
              </a:lnTo>
              <a:lnTo>
                <a:pt x="856081" y="366217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3C3BEA-15C7-4D38-B137-CA6F398686C8}">
      <dsp:nvSpPr>
        <dsp:cNvPr id="0" name=""/>
        <dsp:cNvSpPr/>
      </dsp:nvSpPr>
      <dsp:spPr>
        <a:xfrm>
          <a:off x="3261882" y="2193764"/>
          <a:ext cx="839198" cy="2675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0382" y="0"/>
              </a:lnTo>
              <a:lnTo>
                <a:pt x="490382" y="2675268"/>
              </a:lnTo>
              <a:lnTo>
                <a:pt x="839198" y="267526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43165-6951-4961-B15B-8F70D340225D}">
      <dsp:nvSpPr>
        <dsp:cNvPr id="0" name=""/>
        <dsp:cNvSpPr/>
      </dsp:nvSpPr>
      <dsp:spPr>
        <a:xfrm>
          <a:off x="3261882" y="2193764"/>
          <a:ext cx="766924" cy="1123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8108" y="0"/>
              </a:lnTo>
              <a:lnTo>
                <a:pt x="418108" y="1123074"/>
              </a:lnTo>
              <a:lnTo>
                <a:pt x="766924" y="1123074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ED4A6-F8CC-4C9D-82AD-943205D79FD3}">
      <dsp:nvSpPr>
        <dsp:cNvPr id="0" name=""/>
        <dsp:cNvSpPr/>
      </dsp:nvSpPr>
      <dsp:spPr>
        <a:xfrm>
          <a:off x="3261882" y="1507882"/>
          <a:ext cx="707555" cy="685882"/>
        </a:xfrm>
        <a:custGeom>
          <a:avLst/>
          <a:gdLst/>
          <a:ahLst/>
          <a:cxnLst/>
          <a:rect l="0" t="0" r="0" b="0"/>
          <a:pathLst>
            <a:path>
              <a:moveTo>
                <a:pt x="0" y="685882"/>
              </a:moveTo>
              <a:lnTo>
                <a:pt x="358739" y="685882"/>
              </a:lnTo>
              <a:lnTo>
                <a:pt x="358739" y="0"/>
              </a:lnTo>
              <a:lnTo>
                <a:pt x="707555" y="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E090B-6EC9-4C5E-B32D-26AE37DF70DB}">
      <dsp:nvSpPr>
        <dsp:cNvPr id="0" name=""/>
        <dsp:cNvSpPr/>
      </dsp:nvSpPr>
      <dsp:spPr>
        <a:xfrm>
          <a:off x="0" y="1292794"/>
          <a:ext cx="3261882" cy="1801939"/>
        </a:xfrm>
        <a:prstGeom prst="rect">
          <a:avLst/>
        </a:prstGeom>
        <a:solidFill>
          <a:schemeClr val="lt1"/>
        </a:solidFill>
        <a:ln w="48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Отдел по культуре, спорту, молодежной политике и связям с общественностью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92794"/>
        <a:ext cx="3261882" cy="1801939"/>
      </dsp:txXfrm>
    </dsp:sp>
    <dsp:sp modelId="{CACF0B55-E25B-4119-8441-A155B357EE4D}">
      <dsp:nvSpPr>
        <dsp:cNvPr id="0" name=""/>
        <dsp:cNvSpPr/>
      </dsp:nvSpPr>
      <dsp:spPr>
        <a:xfrm>
          <a:off x="3969437" y="822828"/>
          <a:ext cx="5172451" cy="1370107"/>
        </a:xfrm>
        <a:prstGeom prst="rect">
          <a:avLst/>
        </a:prstGeom>
        <a:solidFill>
          <a:schemeClr val="lt1"/>
        </a:solidFill>
        <a:ln w="48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«</a:t>
          </a:r>
          <a:r>
            <a:rPr lang="ru-RU" sz="17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Кожевниковская</a:t>
          </a:r>
          <a:r>
            <a:rPr lang="ru-RU" sz="1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межрайонная централизованная клубная система (районный центр культуры и досуга, сельские дома культуры 23</a:t>
          </a:r>
          <a:r>
            <a:rPr lang="ru-RU" sz="1700" b="1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700" b="1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69437" y="822828"/>
        <a:ext cx="5172451" cy="1370107"/>
      </dsp:txXfrm>
    </dsp:sp>
    <dsp:sp modelId="{4792E326-E1C6-441C-B915-6CB0A0F44979}">
      <dsp:nvSpPr>
        <dsp:cNvPr id="0" name=""/>
        <dsp:cNvSpPr/>
      </dsp:nvSpPr>
      <dsp:spPr>
        <a:xfrm>
          <a:off x="4028806" y="2492299"/>
          <a:ext cx="5088945" cy="1649080"/>
        </a:xfrm>
        <a:prstGeom prst="rect">
          <a:avLst/>
        </a:prstGeom>
        <a:solidFill>
          <a:schemeClr val="lt1"/>
        </a:solidFill>
        <a:ln w="4800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Межпоселенческая</a:t>
          </a:r>
          <a:r>
            <a:rPr lang="ru-RU" sz="1700" b="1" kern="1200" dirty="0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 централизованная библиотечная система </a:t>
          </a:r>
          <a:r>
            <a:rPr lang="ru-RU" sz="1700" b="1" kern="1200" dirty="0" err="1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700" b="1" kern="1200" dirty="0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 района» (районная библиотека  в                 селе </a:t>
          </a:r>
          <a:r>
            <a:rPr lang="ru-RU" sz="1700" b="1" kern="1200" dirty="0" err="1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Кожевниково</a:t>
          </a:r>
          <a:r>
            <a:rPr lang="ru-RU" sz="1700" b="1" kern="1200" dirty="0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 и 20 филиалов в селах района)</a:t>
          </a:r>
          <a:endParaRPr lang="ru-RU" sz="1700" b="1" kern="1200" dirty="0">
            <a:solidFill>
              <a:srgbClr val="002B8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8806" y="2492299"/>
        <a:ext cx="5088945" cy="1649080"/>
      </dsp:txXfrm>
    </dsp:sp>
    <dsp:sp modelId="{1979AE33-BE7B-47E6-84AD-2C57615D131C}">
      <dsp:nvSpPr>
        <dsp:cNvPr id="0" name=""/>
        <dsp:cNvSpPr/>
      </dsp:nvSpPr>
      <dsp:spPr>
        <a:xfrm>
          <a:off x="4101081" y="4337088"/>
          <a:ext cx="5010287" cy="1063888"/>
        </a:xfrm>
        <a:prstGeom prst="rect">
          <a:avLst/>
        </a:prstGeom>
        <a:solidFill>
          <a:schemeClr val="lt1"/>
        </a:solidFill>
        <a:ln w="48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Кожевниковская</a:t>
          </a:r>
          <a:r>
            <a:rPr lang="ru-RU" sz="1800" b="1" kern="1200" dirty="0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 школа искусств</a:t>
          </a:r>
          <a:endParaRPr lang="ru-RU" sz="1800" b="1" kern="1200" dirty="0">
            <a:solidFill>
              <a:srgbClr val="002B8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1081" y="4337088"/>
        <a:ext cx="5010287" cy="1063888"/>
      </dsp:txXfrm>
    </dsp:sp>
    <dsp:sp modelId="{3BC30606-04DB-4ABF-A589-C39DD3CB9148}">
      <dsp:nvSpPr>
        <dsp:cNvPr id="0" name=""/>
        <dsp:cNvSpPr/>
      </dsp:nvSpPr>
      <dsp:spPr>
        <a:xfrm>
          <a:off x="4117963" y="5531581"/>
          <a:ext cx="5003799" cy="648706"/>
        </a:xfrm>
        <a:prstGeom prst="rect">
          <a:avLst/>
        </a:prstGeom>
        <a:solidFill>
          <a:schemeClr val="lt1"/>
        </a:solidFill>
        <a:ln w="48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Спортивно-оздоровительный центр «Колос»</a:t>
          </a:r>
          <a:endParaRPr lang="ru-RU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17963" y="5531581"/>
        <a:ext cx="5003799" cy="6487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99788-583B-4944-9DB1-E406C1D30B3D}">
      <dsp:nvSpPr>
        <dsp:cNvPr id="0" name=""/>
        <dsp:cNvSpPr/>
      </dsp:nvSpPr>
      <dsp:spPr>
        <a:xfrm>
          <a:off x="0" y="0"/>
          <a:ext cx="9018823" cy="280556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rgbClr val="00B0F0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Расходы в рамках МП «Поддержка специалистов на территории </a:t>
          </a:r>
          <a:r>
            <a:rPr lang="ru-RU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района» на период 2021-2026 </a:t>
          </a:r>
          <a:r>
            <a:rPr lang="ru-RU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г.г</a:t>
          </a: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на поддержку специалистов системы здравоохранения  136,2 тыс. руб.  (возмещение части стоимости аренды жилья специалистам врачам)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2022 год   136,2 тыс. руб. 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2023 год   136,2 тыс. руб.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2024 год   136,2 тыс. руб.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6957" y="136957"/>
        <a:ext cx="8744909" cy="253165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99788-583B-4944-9DB1-E406C1D30B3D}">
      <dsp:nvSpPr>
        <dsp:cNvPr id="0" name=""/>
        <dsp:cNvSpPr/>
      </dsp:nvSpPr>
      <dsp:spPr>
        <a:xfrm>
          <a:off x="5421575" y="3205457"/>
          <a:ext cx="3597247" cy="205738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Социальное обеспечение населения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2022 год  6 705 тыс. руб. 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2023 год </a:t>
          </a: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973,5 </a:t>
          </a: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тыс. руб.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2024 год 1 900,0 тыс. руб.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22008" y="3305890"/>
        <a:ext cx="3396381" cy="1856514"/>
      </dsp:txXfrm>
    </dsp:sp>
    <dsp:sp modelId="{545B9DDB-50D1-4C80-BD6A-CCB29DAA193D}">
      <dsp:nvSpPr>
        <dsp:cNvPr id="0" name=""/>
        <dsp:cNvSpPr/>
      </dsp:nvSpPr>
      <dsp:spPr>
        <a:xfrm>
          <a:off x="5188077" y="436513"/>
          <a:ext cx="3830745" cy="251581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Охрана семьи и детства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2022 год  8 709,8 тыс. руб. 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2023 год 8 709,8 тыс. руб.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2024 год  8 709,8  тыс. руб.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ru-RU" sz="20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10889" y="559325"/>
        <a:ext cx="3585121" cy="2270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8C8FD-6647-4BFD-A9F8-9893F24F90D4}">
      <dsp:nvSpPr>
        <dsp:cNvPr id="0" name=""/>
        <dsp:cNvSpPr/>
      </dsp:nvSpPr>
      <dsp:spPr>
        <a:xfrm>
          <a:off x="0" y="100997"/>
          <a:ext cx="2286000" cy="58428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Проявить активность</a:t>
          </a:r>
          <a:endParaRPr lang="ru-RU" sz="2000" b="0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0997"/>
        <a:ext cx="2286000" cy="584283"/>
      </dsp:txXfrm>
    </dsp:sp>
    <dsp:sp modelId="{3B6A8EFB-2E75-46B4-9FF9-1C107A1DEF2F}">
      <dsp:nvSpPr>
        <dsp:cNvPr id="0" name=""/>
        <dsp:cNvSpPr/>
      </dsp:nvSpPr>
      <dsp:spPr>
        <a:xfrm>
          <a:off x="2411761" y="84677"/>
          <a:ext cx="457200" cy="785131"/>
        </a:xfrm>
        <a:prstGeom prst="leftBrace">
          <a:avLst>
            <a:gd name="adj1" fmla="val 35000"/>
            <a:gd name="adj2" fmla="val 50000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63945-28E1-4535-911D-CA02B685877B}">
      <dsp:nvSpPr>
        <dsp:cNvPr id="0" name=""/>
        <dsp:cNvSpPr/>
      </dsp:nvSpPr>
      <dsp:spPr>
        <a:xfrm>
          <a:off x="2912512" y="163017"/>
          <a:ext cx="6217920" cy="78513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Посетить официальный сайт Администрации </a:t>
          </a:r>
          <a:r>
            <a:rPr lang="ru-RU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района, изучить информацию раздела финансы</a:t>
          </a:r>
          <a:endParaRPr lang="ru-RU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2512" y="163017"/>
        <a:ext cx="6217920" cy="785131"/>
      </dsp:txXfrm>
    </dsp:sp>
    <dsp:sp modelId="{27B0BFF4-F94E-4EE8-A842-8F732432271B}">
      <dsp:nvSpPr>
        <dsp:cNvPr id="0" name=""/>
        <dsp:cNvSpPr/>
      </dsp:nvSpPr>
      <dsp:spPr>
        <a:xfrm>
          <a:off x="0" y="892589"/>
          <a:ext cx="2288327" cy="82487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Ознакомиться с проектом бюджета</a:t>
          </a:r>
          <a:endParaRPr lang="ru-RU" sz="2000" b="0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92589"/>
        <a:ext cx="2288327" cy="824871"/>
      </dsp:txXfrm>
    </dsp:sp>
    <dsp:sp modelId="{4A0A891A-3977-45FF-986F-5D86699FF75A}">
      <dsp:nvSpPr>
        <dsp:cNvPr id="0" name=""/>
        <dsp:cNvSpPr/>
      </dsp:nvSpPr>
      <dsp:spPr>
        <a:xfrm>
          <a:off x="2411761" y="934527"/>
          <a:ext cx="437108" cy="1005311"/>
        </a:xfrm>
        <a:prstGeom prst="leftBrace">
          <a:avLst>
            <a:gd name="adj1" fmla="val 35000"/>
            <a:gd name="adj2" fmla="val 50000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C97BD-5ABE-4462-8F1B-E1BAFC63EA67}">
      <dsp:nvSpPr>
        <dsp:cNvPr id="0" name=""/>
        <dsp:cNvSpPr/>
      </dsp:nvSpPr>
      <dsp:spPr>
        <a:xfrm>
          <a:off x="2900905" y="1007744"/>
          <a:ext cx="6243094" cy="100531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Проект бюджета подлежит официальному опубликованию на сайте Администрации </a:t>
          </a:r>
          <a:r>
            <a:rPr lang="ru-RU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района обсуждению на публичных слушаниях</a:t>
          </a:r>
          <a:endParaRPr lang="ru-RU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00905" y="1007744"/>
        <a:ext cx="6243094" cy="1005311"/>
      </dsp:txXfrm>
    </dsp:sp>
    <dsp:sp modelId="{5AC69924-2B92-445F-AAB8-8C0D6261A570}">
      <dsp:nvSpPr>
        <dsp:cNvPr id="0" name=""/>
        <dsp:cNvSpPr/>
      </dsp:nvSpPr>
      <dsp:spPr>
        <a:xfrm>
          <a:off x="0" y="2153004"/>
          <a:ext cx="2286000" cy="58428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Изложить свои предложения</a:t>
          </a:r>
          <a:endParaRPr lang="ru-RU" sz="2000" b="0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53004"/>
        <a:ext cx="2286000" cy="584283"/>
      </dsp:txXfrm>
    </dsp:sp>
    <dsp:sp modelId="{EB029271-62E4-425B-92A9-3434CF6842DB}">
      <dsp:nvSpPr>
        <dsp:cNvPr id="0" name=""/>
        <dsp:cNvSpPr/>
      </dsp:nvSpPr>
      <dsp:spPr>
        <a:xfrm>
          <a:off x="2339752" y="1880204"/>
          <a:ext cx="457200" cy="1241602"/>
        </a:xfrm>
        <a:prstGeom prst="leftBrace">
          <a:avLst>
            <a:gd name="adj1" fmla="val 35000"/>
            <a:gd name="adj2" fmla="val 50000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9B770-80A0-4FA7-853C-6FD0DA86B12A}">
      <dsp:nvSpPr>
        <dsp:cNvPr id="0" name=""/>
        <dsp:cNvSpPr/>
      </dsp:nvSpPr>
      <dsp:spPr>
        <a:xfrm>
          <a:off x="2771800" y="2124254"/>
          <a:ext cx="6217920" cy="124160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Подготовить свои обоснованные предложения (изменения) в проект бюджета. Каждый житель вправе высказать свое мнение, представить письменные материалы для включения их в протокол публичных слушаний</a:t>
          </a:r>
          <a:endParaRPr lang="ru-RU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1800" y="2124254"/>
        <a:ext cx="6217920" cy="1241602"/>
      </dsp:txXfrm>
    </dsp:sp>
    <dsp:sp modelId="{4A4010F2-BD97-49A3-A8C5-8C5F88C6F2FB}">
      <dsp:nvSpPr>
        <dsp:cNvPr id="0" name=""/>
        <dsp:cNvSpPr/>
      </dsp:nvSpPr>
      <dsp:spPr>
        <a:xfrm>
          <a:off x="0" y="3520824"/>
          <a:ext cx="2287172" cy="82487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Принять участие в публичных слушаниях</a:t>
          </a:r>
          <a:endParaRPr lang="ru-RU" sz="2000" b="0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520824"/>
        <a:ext cx="2287172" cy="824871"/>
      </dsp:txXfrm>
    </dsp:sp>
    <dsp:sp modelId="{A62BD6A5-0809-404B-BA64-82FF5270A15B}">
      <dsp:nvSpPr>
        <dsp:cNvPr id="0" name=""/>
        <dsp:cNvSpPr/>
      </dsp:nvSpPr>
      <dsp:spPr>
        <a:xfrm>
          <a:off x="2351338" y="3192277"/>
          <a:ext cx="397817" cy="1701296"/>
        </a:xfrm>
        <a:prstGeom prst="leftBrace">
          <a:avLst>
            <a:gd name="adj1" fmla="val 35000"/>
            <a:gd name="adj2" fmla="val 50000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49BC2-2639-498B-9DB5-8CB329539276}">
      <dsp:nvSpPr>
        <dsp:cNvPr id="0" name=""/>
        <dsp:cNvSpPr/>
      </dsp:nvSpPr>
      <dsp:spPr>
        <a:xfrm>
          <a:off x="2746569" y="3398151"/>
          <a:ext cx="6293120" cy="170129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Публичные слушания проводятся с целью обеспечения участия жителей </a:t>
          </a:r>
          <a:r>
            <a:rPr lang="ru-RU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района в обсуждении проекта бюджета, выявления мнения населения и подготовки рекомендаций по итогам обсуждения населением проекта бюджета, изучения и обобщения предложений и рекомендаций по проекту бюджета</a:t>
          </a:r>
          <a:endParaRPr lang="ru-RU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6569" y="3398151"/>
        <a:ext cx="6293120" cy="1701296"/>
      </dsp:txXfrm>
    </dsp:sp>
    <dsp:sp modelId="{51B0D5B5-5B5D-45C4-9849-5264C4BEF36C}">
      <dsp:nvSpPr>
        <dsp:cNvPr id="0" name=""/>
        <dsp:cNvSpPr/>
      </dsp:nvSpPr>
      <dsp:spPr>
        <a:xfrm>
          <a:off x="0" y="4801146"/>
          <a:ext cx="2369000" cy="122818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Проконтролировать решение Думы </a:t>
          </a:r>
          <a:r>
            <a:rPr lang="ru-RU" sz="1800" b="0" kern="12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800" b="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района</a:t>
          </a:r>
          <a:endParaRPr lang="ru-RU" sz="1800" b="0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801146"/>
        <a:ext cx="2369000" cy="1228183"/>
      </dsp:txXfrm>
    </dsp:sp>
    <dsp:sp modelId="{5224BD2B-B434-4801-A052-F28326662AD0}">
      <dsp:nvSpPr>
        <dsp:cNvPr id="0" name=""/>
        <dsp:cNvSpPr/>
      </dsp:nvSpPr>
      <dsp:spPr>
        <a:xfrm>
          <a:off x="2465731" y="5151998"/>
          <a:ext cx="432196" cy="785131"/>
        </a:xfrm>
        <a:prstGeom prst="leftBrace">
          <a:avLst>
            <a:gd name="adj1" fmla="val 35000"/>
            <a:gd name="adj2" fmla="val 50000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B91DE-CC88-4484-BCBD-8ADD9401698C}">
      <dsp:nvSpPr>
        <dsp:cNvPr id="0" name=""/>
        <dsp:cNvSpPr/>
      </dsp:nvSpPr>
      <dsp:spPr>
        <a:xfrm>
          <a:off x="2963931" y="5151998"/>
          <a:ext cx="6169126" cy="78513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Протокол публичных слушаний размещается на официальном сайте Администрации </a:t>
          </a:r>
          <a:r>
            <a:rPr lang="ru-RU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района в сети «Интернет»</a:t>
          </a:r>
          <a:endParaRPr lang="ru-RU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3931" y="5151998"/>
        <a:ext cx="6169126" cy="785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2A90F-24AB-42E8-B9AF-A6DE9D798318}">
      <dsp:nvSpPr>
        <dsp:cNvPr id="0" name=""/>
        <dsp:cNvSpPr/>
      </dsp:nvSpPr>
      <dsp:spPr>
        <a:xfrm>
          <a:off x="0" y="750611"/>
          <a:ext cx="2048713" cy="128964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ДОТАЦИИ (от лат. 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“Dotation”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) дар; пожертвование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72" y="788383"/>
        <a:ext cx="1973169" cy="1214097"/>
      </dsp:txXfrm>
    </dsp:sp>
    <dsp:sp modelId="{22CBED1A-DF5F-48AA-95A3-05AC1E22C598}">
      <dsp:nvSpPr>
        <dsp:cNvPr id="0" name=""/>
        <dsp:cNvSpPr/>
      </dsp:nvSpPr>
      <dsp:spPr>
        <a:xfrm rot="5514391">
          <a:off x="901715" y="2188197"/>
          <a:ext cx="189729" cy="833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79EE8-1E25-4238-9E32-F2120AFFE25E}">
      <dsp:nvSpPr>
        <dsp:cNvPr id="0" name=""/>
        <dsp:cNvSpPr/>
      </dsp:nvSpPr>
      <dsp:spPr>
        <a:xfrm>
          <a:off x="13492" y="2419501"/>
          <a:ext cx="1905372" cy="1447358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48000" cap="flat" cmpd="thickThin" algn="ctr">
          <a:solidFill>
            <a:schemeClr val="accent6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без определенной конкретной цели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84" y="2461893"/>
        <a:ext cx="1820588" cy="1362574"/>
      </dsp:txXfrm>
    </dsp:sp>
    <dsp:sp modelId="{81F2727F-02D5-40E2-A93B-6A36DC48A2C7}">
      <dsp:nvSpPr>
        <dsp:cNvPr id="0" name=""/>
        <dsp:cNvSpPr/>
      </dsp:nvSpPr>
      <dsp:spPr>
        <a:xfrm rot="5228957">
          <a:off x="1329460" y="4236768"/>
          <a:ext cx="914700" cy="833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434BC-AD56-46F2-AD06-F0A8311FC0C0}">
      <dsp:nvSpPr>
        <dsp:cNvPr id="0" name=""/>
        <dsp:cNvSpPr/>
      </dsp:nvSpPr>
      <dsp:spPr>
        <a:xfrm>
          <a:off x="132883" y="4863685"/>
          <a:ext cx="1905372" cy="1354224"/>
        </a:xfrm>
        <a:prstGeom prst="foldedCorner">
          <a:avLst/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FFF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даете своему ребенку на карманные расходы (кино, мороженное и прочее)</a:t>
          </a:r>
          <a:endParaRPr lang="ru-RU" sz="16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883" y="4863685"/>
        <a:ext cx="1905372" cy="1128515"/>
      </dsp:txXfrm>
    </dsp:sp>
    <dsp:sp modelId="{D17850C9-3B8E-4270-B852-44F6864B0CCF}">
      <dsp:nvSpPr>
        <dsp:cNvPr id="0" name=""/>
        <dsp:cNvSpPr/>
      </dsp:nvSpPr>
      <dsp:spPr>
        <a:xfrm>
          <a:off x="2365760" y="795179"/>
          <a:ext cx="1905372" cy="1309424"/>
        </a:xfrm>
        <a:prstGeom prst="roundRect">
          <a:avLst>
            <a:gd name="adj" fmla="val 10000"/>
          </a:avLst>
        </a:prstGeom>
        <a:solidFill>
          <a:schemeClr val="tx2">
            <a:lumMod val="50000"/>
            <a:lumOff val="5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 (от лат.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Subvenire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”)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приходить на помощь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04112" y="833531"/>
        <a:ext cx="1828668" cy="1232720"/>
      </dsp:txXfrm>
    </dsp:sp>
    <dsp:sp modelId="{EB9D3A42-D026-4711-B607-455AD9E4E00C}">
      <dsp:nvSpPr>
        <dsp:cNvPr id="0" name=""/>
        <dsp:cNvSpPr/>
      </dsp:nvSpPr>
      <dsp:spPr>
        <a:xfrm rot="5472520">
          <a:off x="3225985" y="2213817"/>
          <a:ext cx="150927" cy="833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D0B5E-755B-4EB9-A4BD-30EE9AB59E76}">
      <dsp:nvSpPr>
        <dsp:cNvPr id="0" name=""/>
        <dsp:cNvSpPr/>
      </dsp:nvSpPr>
      <dsp:spPr>
        <a:xfrm>
          <a:off x="2329348" y="2406391"/>
          <a:ext cx="1905372" cy="153861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48000" cap="flat" cmpd="thickThin" algn="ctr">
          <a:solidFill>
            <a:schemeClr val="tx2">
              <a:lumMod val="75000"/>
              <a:lumOff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на финансирование «переданных»  другим публично правовым образованиям полномочий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4413" y="2451456"/>
        <a:ext cx="1815242" cy="1448486"/>
      </dsp:txXfrm>
    </dsp:sp>
    <dsp:sp modelId="{AFFE35F2-2091-421A-A5CE-E5C25E592755}">
      <dsp:nvSpPr>
        <dsp:cNvPr id="0" name=""/>
        <dsp:cNvSpPr/>
      </dsp:nvSpPr>
      <dsp:spPr>
        <a:xfrm rot="5056304">
          <a:off x="2187286" y="4339905"/>
          <a:ext cx="834042" cy="833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A38E8-3164-46E4-A809-5C9FE17D1ED9}">
      <dsp:nvSpPr>
        <dsp:cNvPr id="0" name=""/>
        <dsp:cNvSpPr/>
      </dsp:nvSpPr>
      <dsp:spPr>
        <a:xfrm>
          <a:off x="2576113" y="4857829"/>
          <a:ext cx="1905372" cy="1555707"/>
        </a:xfrm>
        <a:prstGeom prst="foldedCorner">
          <a:avLst/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FFF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даете своему ребенку деньги и посылаете его в магазин купить продукты (по списку)</a:t>
          </a:r>
          <a:endParaRPr lang="ru-RU" sz="16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6113" y="4857829"/>
        <a:ext cx="1905372" cy="1296417"/>
      </dsp:txXfrm>
    </dsp:sp>
    <dsp:sp modelId="{7F850199-6B50-4D5E-92F9-1A34ECAE6F7F}">
      <dsp:nvSpPr>
        <dsp:cNvPr id="0" name=""/>
        <dsp:cNvSpPr/>
      </dsp:nvSpPr>
      <dsp:spPr>
        <a:xfrm>
          <a:off x="4653483" y="795179"/>
          <a:ext cx="1905372" cy="1216037"/>
        </a:xfrm>
        <a:prstGeom prst="roundRect">
          <a:avLst>
            <a:gd name="adj" fmla="val 10000"/>
          </a:avLst>
        </a:prstGeom>
        <a:solidFill>
          <a:srgbClr val="F2907C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Субсидии (от лат. 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Subsidium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”)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поддержка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89100" y="830796"/>
        <a:ext cx="1834138" cy="1144803"/>
      </dsp:txXfrm>
    </dsp:sp>
    <dsp:sp modelId="{EF1C4092-86C2-4220-A3AD-363B62D940CC}">
      <dsp:nvSpPr>
        <dsp:cNvPr id="0" name=""/>
        <dsp:cNvSpPr/>
      </dsp:nvSpPr>
      <dsp:spPr>
        <a:xfrm rot="5115262">
          <a:off x="5576342" y="2161324"/>
          <a:ext cx="192447" cy="833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EAFAC-B150-4432-A1D5-E21EF7F24EA1}">
      <dsp:nvSpPr>
        <dsp:cNvPr id="0" name=""/>
        <dsp:cNvSpPr/>
      </dsp:nvSpPr>
      <dsp:spPr>
        <a:xfrm>
          <a:off x="4797529" y="2394792"/>
          <a:ext cx="1905372" cy="148709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2907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на условиях долевого финансирования расходов другим бюджетам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41085" y="2438348"/>
        <a:ext cx="1818260" cy="1399983"/>
      </dsp:txXfrm>
    </dsp:sp>
    <dsp:sp modelId="{F3D37512-A00D-4229-9B21-9DF41C9A8828}">
      <dsp:nvSpPr>
        <dsp:cNvPr id="0" name=""/>
        <dsp:cNvSpPr/>
      </dsp:nvSpPr>
      <dsp:spPr>
        <a:xfrm rot="5221852">
          <a:off x="4602370" y="4307082"/>
          <a:ext cx="1040205" cy="833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2255D-66F9-4389-93BD-95E9C5032BE5}">
      <dsp:nvSpPr>
        <dsp:cNvPr id="0" name=""/>
        <dsp:cNvSpPr/>
      </dsp:nvSpPr>
      <dsp:spPr>
        <a:xfrm>
          <a:off x="4665182" y="5005325"/>
          <a:ext cx="2254398" cy="1852674"/>
        </a:xfrm>
        <a:prstGeom prst="foldedCorner">
          <a:avLst/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FFF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</a:t>
          </a:r>
          <a:r>
            <a:rPr lang="en-US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добавляете</a:t>
          </a:r>
          <a:r>
            <a:rPr lang="en-US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денег для того, чтобы ваш ребенок купил себе наушники (а остальные деньги он заработал или накопил сам)</a:t>
          </a:r>
          <a:endParaRPr lang="ru-RU" sz="16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65182" y="5005325"/>
        <a:ext cx="2254398" cy="1543889"/>
      </dsp:txXfrm>
    </dsp:sp>
    <dsp:sp modelId="{56F40F83-9300-48DB-8A07-24E811E5FCF2}">
      <dsp:nvSpPr>
        <dsp:cNvPr id="0" name=""/>
        <dsp:cNvSpPr/>
      </dsp:nvSpPr>
      <dsp:spPr>
        <a:xfrm>
          <a:off x="7009678" y="781826"/>
          <a:ext cx="2134321" cy="1147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rgbClr val="F2907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43277" y="815425"/>
        <a:ext cx="2067123" cy="1079959"/>
      </dsp:txXfrm>
    </dsp:sp>
    <dsp:sp modelId="{6BF20EB6-5EC5-42F5-AF2C-612E24482228}">
      <dsp:nvSpPr>
        <dsp:cNvPr id="0" name=""/>
        <dsp:cNvSpPr/>
      </dsp:nvSpPr>
      <dsp:spPr>
        <a:xfrm rot="5337313">
          <a:off x="8051646" y="1961297"/>
          <a:ext cx="74004" cy="833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B5239-35EE-4792-9981-601FD793D35C}">
      <dsp:nvSpPr>
        <dsp:cNvPr id="0" name=""/>
        <dsp:cNvSpPr/>
      </dsp:nvSpPr>
      <dsp:spPr>
        <a:xfrm>
          <a:off x="7085442" y="2076969"/>
          <a:ext cx="2041720" cy="178810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2907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в случае и порядке, которые устанавливаются правовыми актами представительного органа (Дума)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37814" y="2129341"/>
        <a:ext cx="1936976" cy="1683357"/>
      </dsp:txXfrm>
    </dsp:sp>
    <dsp:sp modelId="{C39EBD4F-151A-42F6-A572-90D8AEF30C57}">
      <dsp:nvSpPr>
        <dsp:cNvPr id="0" name=""/>
        <dsp:cNvSpPr/>
      </dsp:nvSpPr>
      <dsp:spPr>
        <a:xfrm rot="5303623">
          <a:off x="8544418" y="4473609"/>
          <a:ext cx="1199163" cy="833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EDC71-69B3-4914-B946-D20881FEDE88}">
      <dsp:nvSpPr>
        <dsp:cNvPr id="0" name=""/>
        <dsp:cNvSpPr/>
      </dsp:nvSpPr>
      <dsp:spPr>
        <a:xfrm>
          <a:off x="7238627" y="5147090"/>
          <a:ext cx="1905372" cy="1710909"/>
        </a:xfrm>
        <a:prstGeom prst="foldedCorner">
          <a:avLst/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FFF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даете своему ребенку деньги на непредвиденные расходы (оплата туристической путевки на каникулы)</a:t>
          </a:r>
          <a:endParaRPr lang="ru-RU" sz="16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38627" y="5147090"/>
        <a:ext cx="1905372" cy="14257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496A5-96F6-4314-B92A-735C47E1B738}">
      <dsp:nvSpPr>
        <dsp:cNvPr id="0" name=""/>
        <dsp:cNvSpPr/>
      </dsp:nvSpPr>
      <dsp:spPr>
        <a:xfrm>
          <a:off x="20" y="1076"/>
          <a:ext cx="8424894" cy="64403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48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Межбюджетные отношения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83" y="19939"/>
        <a:ext cx="8387168" cy="606306"/>
      </dsp:txXfrm>
    </dsp:sp>
    <dsp:sp modelId="{33AB3ACA-5432-4E87-824C-75BB936A76B8}">
      <dsp:nvSpPr>
        <dsp:cNvPr id="0" name=""/>
        <dsp:cNvSpPr/>
      </dsp:nvSpPr>
      <dsp:spPr>
        <a:xfrm>
          <a:off x="11310" y="823875"/>
          <a:ext cx="8402314" cy="651058"/>
        </a:xfrm>
        <a:prstGeom prst="roundRect">
          <a:avLst>
            <a:gd name="adj" fmla="val 10000"/>
          </a:avLst>
        </a:prstGeom>
        <a:solidFill>
          <a:schemeClr val="lt1"/>
        </a:solidFill>
        <a:ln w="48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Бюджет Томской области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79" y="842944"/>
        <a:ext cx="8364176" cy="612920"/>
      </dsp:txXfrm>
    </dsp:sp>
    <dsp:sp modelId="{49B9A097-FFEC-4E3D-B1E3-2D3EBB2B4607}">
      <dsp:nvSpPr>
        <dsp:cNvPr id="0" name=""/>
        <dsp:cNvSpPr/>
      </dsp:nvSpPr>
      <dsp:spPr>
        <a:xfrm>
          <a:off x="0" y="1654777"/>
          <a:ext cx="2036430" cy="1009518"/>
        </a:xfrm>
        <a:prstGeom prst="roundRect">
          <a:avLst>
            <a:gd name="adj" fmla="val 10000"/>
          </a:avLst>
        </a:prstGeom>
        <a:solidFill>
          <a:schemeClr val="lt1"/>
        </a:solidFill>
        <a:ln w="48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Дотации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568" y="1684345"/>
        <a:ext cx="1977294" cy="950382"/>
      </dsp:txXfrm>
    </dsp:sp>
    <dsp:sp modelId="{77FAB21E-89BB-412C-9C2D-3980554C315B}">
      <dsp:nvSpPr>
        <dsp:cNvPr id="0" name=""/>
        <dsp:cNvSpPr/>
      </dsp:nvSpPr>
      <dsp:spPr>
        <a:xfrm>
          <a:off x="2133272" y="1653700"/>
          <a:ext cx="2036430" cy="1009518"/>
        </a:xfrm>
        <a:prstGeom prst="roundRect">
          <a:avLst>
            <a:gd name="adj" fmla="val 10000"/>
          </a:avLst>
        </a:prstGeom>
        <a:solidFill>
          <a:schemeClr val="lt1"/>
        </a:solidFill>
        <a:ln w="48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2840" y="1683268"/>
        <a:ext cx="1977294" cy="950382"/>
      </dsp:txXfrm>
    </dsp:sp>
    <dsp:sp modelId="{A55EF57E-C6FB-428C-A132-8B0646AFEBF1}">
      <dsp:nvSpPr>
        <dsp:cNvPr id="0" name=""/>
        <dsp:cNvSpPr/>
      </dsp:nvSpPr>
      <dsp:spPr>
        <a:xfrm>
          <a:off x="4255233" y="1653700"/>
          <a:ext cx="2036430" cy="1009518"/>
        </a:xfrm>
        <a:prstGeom prst="roundRect">
          <a:avLst>
            <a:gd name="adj" fmla="val 10000"/>
          </a:avLst>
        </a:prstGeom>
        <a:solidFill>
          <a:schemeClr val="lt1"/>
        </a:solidFill>
        <a:ln w="48000" cap="flat" cmpd="thickThin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4801" y="1683268"/>
        <a:ext cx="1977294" cy="950382"/>
      </dsp:txXfrm>
    </dsp:sp>
    <dsp:sp modelId="{94D862BF-D5F7-4C4A-B0D1-BF117947DDFA}">
      <dsp:nvSpPr>
        <dsp:cNvPr id="0" name=""/>
        <dsp:cNvSpPr/>
      </dsp:nvSpPr>
      <dsp:spPr>
        <a:xfrm>
          <a:off x="6377194" y="1653700"/>
          <a:ext cx="2036430" cy="1009518"/>
        </a:xfrm>
        <a:prstGeom prst="roundRect">
          <a:avLst>
            <a:gd name="adj" fmla="val 10000"/>
          </a:avLst>
        </a:prstGeom>
        <a:solidFill>
          <a:schemeClr val="lt1"/>
        </a:solidFill>
        <a:ln w="48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06762" y="1683268"/>
        <a:ext cx="1977294" cy="9503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496A5-96F6-4314-B92A-735C47E1B738}">
      <dsp:nvSpPr>
        <dsp:cNvPr id="0" name=""/>
        <dsp:cNvSpPr/>
      </dsp:nvSpPr>
      <dsp:spPr>
        <a:xfrm>
          <a:off x="1384" y="623"/>
          <a:ext cx="8566182" cy="9517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Бюджет  муниципального образования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ru-RU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Кожевниковский</a:t>
          </a: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район»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60" y="28499"/>
        <a:ext cx="8510430" cy="896001"/>
      </dsp:txXfrm>
    </dsp:sp>
    <dsp:sp modelId="{F2F0E44B-31B3-4574-8980-76D0F4218584}">
      <dsp:nvSpPr>
        <dsp:cNvPr id="0" name=""/>
        <dsp:cNvSpPr/>
      </dsp:nvSpPr>
      <dsp:spPr>
        <a:xfrm>
          <a:off x="1384" y="1178718"/>
          <a:ext cx="2014624" cy="10529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Дотации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23" y="1209557"/>
        <a:ext cx="1952946" cy="991228"/>
      </dsp:txXfrm>
    </dsp:sp>
    <dsp:sp modelId="{6D0C2FE4-3A99-4850-BC6A-F59AF8B31882}">
      <dsp:nvSpPr>
        <dsp:cNvPr id="0" name=""/>
        <dsp:cNvSpPr/>
      </dsp:nvSpPr>
      <dsp:spPr>
        <a:xfrm>
          <a:off x="2185237" y="1178718"/>
          <a:ext cx="2014624" cy="10529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6076" y="1209557"/>
        <a:ext cx="1952946" cy="991228"/>
      </dsp:txXfrm>
    </dsp:sp>
    <dsp:sp modelId="{AC27214C-1FC7-439F-B2A6-51ABD37081A9}">
      <dsp:nvSpPr>
        <dsp:cNvPr id="0" name=""/>
        <dsp:cNvSpPr/>
      </dsp:nvSpPr>
      <dsp:spPr>
        <a:xfrm>
          <a:off x="4455860" y="1179341"/>
          <a:ext cx="2014624" cy="10529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86699" y="1210180"/>
        <a:ext cx="1952946" cy="991228"/>
      </dsp:txXfrm>
    </dsp:sp>
    <dsp:sp modelId="{836A2C56-074C-4BC1-993D-AABC27C01BA0}">
      <dsp:nvSpPr>
        <dsp:cNvPr id="0" name=""/>
        <dsp:cNvSpPr/>
      </dsp:nvSpPr>
      <dsp:spPr>
        <a:xfrm>
          <a:off x="6552942" y="1178718"/>
          <a:ext cx="2014624" cy="10529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83781" y="1209557"/>
        <a:ext cx="1952946" cy="9912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860EF-9CD0-4727-B434-A11C3DE98EE4}">
      <dsp:nvSpPr>
        <dsp:cNvPr id="0" name=""/>
        <dsp:cNvSpPr/>
      </dsp:nvSpPr>
      <dsp:spPr>
        <a:xfrm>
          <a:off x="2572" y="773675"/>
          <a:ext cx="1743697" cy="87184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Дотации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108" y="799211"/>
        <a:ext cx="1692625" cy="820776"/>
      </dsp:txXfrm>
    </dsp:sp>
    <dsp:sp modelId="{08947642-BF43-4BA8-8895-5BC64E1E3938}">
      <dsp:nvSpPr>
        <dsp:cNvPr id="0" name=""/>
        <dsp:cNvSpPr/>
      </dsp:nvSpPr>
      <dsp:spPr>
        <a:xfrm>
          <a:off x="176942" y="1645523"/>
          <a:ext cx="174369" cy="653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886"/>
              </a:lnTo>
              <a:lnTo>
                <a:pt x="174369" y="653886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266C6-7046-459B-909D-85B9FFBE64C6}">
      <dsp:nvSpPr>
        <dsp:cNvPr id="0" name=""/>
        <dsp:cNvSpPr/>
      </dsp:nvSpPr>
      <dsp:spPr>
        <a:xfrm>
          <a:off x="351311" y="1863486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2022 год  126 088,4</a:t>
          </a:r>
          <a:endParaRPr lang="ru-RU" sz="2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847" y="1889022"/>
        <a:ext cx="1343886" cy="820776"/>
      </dsp:txXfrm>
    </dsp:sp>
    <dsp:sp modelId="{E060C67E-628E-4F55-994A-635624E9201D}">
      <dsp:nvSpPr>
        <dsp:cNvPr id="0" name=""/>
        <dsp:cNvSpPr/>
      </dsp:nvSpPr>
      <dsp:spPr>
        <a:xfrm>
          <a:off x="176942" y="1645523"/>
          <a:ext cx="174369" cy="1743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697"/>
              </a:lnTo>
              <a:lnTo>
                <a:pt x="174369" y="1743697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1ACF4-5510-4C07-992A-07D1BA61E0C8}">
      <dsp:nvSpPr>
        <dsp:cNvPr id="0" name=""/>
        <dsp:cNvSpPr/>
      </dsp:nvSpPr>
      <dsp:spPr>
        <a:xfrm>
          <a:off x="351311" y="2953297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3636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2023 год   108 533,4</a:t>
          </a:r>
          <a:endParaRPr lang="ru-RU" sz="2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847" y="2978833"/>
        <a:ext cx="1343886" cy="820776"/>
      </dsp:txXfrm>
    </dsp:sp>
    <dsp:sp modelId="{1B8A5D4B-99DE-4570-AD17-C68EC768AA03}">
      <dsp:nvSpPr>
        <dsp:cNvPr id="0" name=""/>
        <dsp:cNvSpPr/>
      </dsp:nvSpPr>
      <dsp:spPr>
        <a:xfrm>
          <a:off x="176942" y="1645523"/>
          <a:ext cx="174369" cy="2833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508"/>
              </a:lnTo>
              <a:lnTo>
                <a:pt x="174369" y="2833508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5C441-EA25-461D-9282-148B5BA0971A}">
      <dsp:nvSpPr>
        <dsp:cNvPr id="0" name=""/>
        <dsp:cNvSpPr/>
      </dsp:nvSpPr>
      <dsp:spPr>
        <a:xfrm>
          <a:off x="351311" y="4043108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727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2024 год  101 865,1</a:t>
          </a:r>
          <a:endParaRPr lang="ru-RU" sz="2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847" y="4068644"/>
        <a:ext cx="1343886" cy="820776"/>
      </dsp:txXfrm>
    </dsp:sp>
    <dsp:sp modelId="{C1673556-8B58-487C-A7EC-B5F3AEE440CB}">
      <dsp:nvSpPr>
        <dsp:cNvPr id="0" name=""/>
        <dsp:cNvSpPr/>
      </dsp:nvSpPr>
      <dsp:spPr>
        <a:xfrm>
          <a:off x="2182194" y="773675"/>
          <a:ext cx="1928163" cy="87184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7730" y="799211"/>
        <a:ext cx="1877091" cy="820776"/>
      </dsp:txXfrm>
    </dsp:sp>
    <dsp:sp modelId="{7AE6BC76-0624-4B74-A075-3342D59BD0CF}">
      <dsp:nvSpPr>
        <dsp:cNvPr id="0" name=""/>
        <dsp:cNvSpPr/>
      </dsp:nvSpPr>
      <dsp:spPr>
        <a:xfrm>
          <a:off x="2375010" y="1645523"/>
          <a:ext cx="192816" cy="653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886"/>
              </a:lnTo>
              <a:lnTo>
                <a:pt x="192816" y="653886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01836-F580-445E-BEE0-693617725EDA}">
      <dsp:nvSpPr>
        <dsp:cNvPr id="0" name=""/>
        <dsp:cNvSpPr/>
      </dsp:nvSpPr>
      <dsp:spPr>
        <a:xfrm>
          <a:off x="2567827" y="1863486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10909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2022 год  171 727,2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3363" y="1889022"/>
        <a:ext cx="1343886" cy="820776"/>
      </dsp:txXfrm>
    </dsp:sp>
    <dsp:sp modelId="{F8DC6B2A-A43D-44B9-B82A-302680A90C3B}">
      <dsp:nvSpPr>
        <dsp:cNvPr id="0" name=""/>
        <dsp:cNvSpPr/>
      </dsp:nvSpPr>
      <dsp:spPr>
        <a:xfrm>
          <a:off x="2375010" y="1645523"/>
          <a:ext cx="243704" cy="1804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500"/>
              </a:lnTo>
              <a:lnTo>
                <a:pt x="243704" y="1804500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B008B-7896-4B70-A430-5DA9C3656788}">
      <dsp:nvSpPr>
        <dsp:cNvPr id="0" name=""/>
        <dsp:cNvSpPr/>
      </dsp:nvSpPr>
      <dsp:spPr>
        <a:xfrm>
          <a:off x="2618715" y="3014099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14545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2023 год  171 858,1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44251" y="3039635"/>
        <a:ext cx="1343886" cy="820776"/>
      </dsp:txXfrm>
    </dsp:sp>
    <dsp:sp modelId="{883EC82F-39A3-4502-9C97-9A79C125DDA3}">
      <dsp:nvSpPr>
        <dsp:cNvPr id="0" name=""/>
        <dsp:cNvSpPr/>
      </dsp:nvSpPr>
      <dsp:spPr>
        <a:xfrm>
          <a:off x="2375010" y="1645523"/>
          <a:ext cx="192816" cy="2833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508"/>
              </a:lnTo>
              <a:lnTo>
                <a:pt x="192816" y="2833508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A721-EBFE-4DA9-B40D-C9B0D9A4D9A5}">
      <dsp:nvSpPr>
        <dsp:cNvPr id="0" name=""/>
        <dsp:cNvSpPr/>
      </dsp:nvSpPr>
      <dsp:spPr>
        <a:xfrm>
          <a:off x="2567827" y="4043108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18182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2024 год  171 929,2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3363" y="4068644"/>
        <a:ext cx="1343886" cy="820776"/>
      </dsp:txXfrm>
    </dsp:sp>
    <dsp:sp modelId="{8924A4D7-9639-42AC-8006-1E0C73A38240}">
      <dsp:nvSpPr>
        <dsp:cNvPr id="0" name=""/>
        <dsp:cNvSpPr/>
      </dsp:nvSpPr>
      <dsp:spPr>
        <a:xfrm>
          <a:off x="4546282" y="773675"/>
          <a:ext cx="1743697" cy="871848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  <a:alpha val="9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1818" y="799211"/>
        <a:ext cx="1692625" cy="820776"/>
      </dsp:txXfrm>
    </dsp:sp>
    <dsp:sp modelId="{8B6F295D-DFF5-44D9-A76B-CC7F748E5872}">
      <dsp:nvSpPr>
        <dsp:cNvPr id="0" name=""/>
        <dsp:cNvSpPr/>
      </dsp:nvSpPr>
      <dsp:spPr>
        <a:xfrm>
          <a:off x="4720651" y="1645523"/>
          <a:ext cx="174369" cy="653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886"/>
              </a:lnTo>
              <a:lnTo>
                <a:pt x="174369" y="653886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D1508-E7BA-432C-A38A-F88B13109E21}">
      <dsp:nvSpPr>
        <dsp:cNvPr id="0" name=""/>
        <dsp:cNvSpPr/>
      </dsp:nvSpPr>
      <dsp:spPr>
        <a:xfrm>
          <a:off x="4895021" y="1863486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21818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2022 год  11 940,7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20557" y="1889022"/>
        <a:ext cx="1343886" cy="820776"/>
      </dsp:txXfrm>
    </dsp:sp>
    <dsp:sp modelId="{744970F5-7430-43B9-9332-B70D99AA95D4}">
      <dsp:nvSpPr>
        <dsp:cNvPr id="0" name=""/>
        <dsp:cNvSpPr/>
      </dsp:nvSpPr>
      <dsp:spPr>
        <a:xfrm>
          <a:off x="4720651" y="1645523"/>
          <a:ext cx="174369" cy="1743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697"/>
              </a:lnTo>
              <a:lnTo>
                <a:pt x="174369" y="1743697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E4961-5B91-40D8-896E-12301946EDFF}">
      <dsp:nvSpPr>
        <dsp:cNvPr id="0" name=""/>
        <dsp:cNvSpPr/>
      </dsp:nvSpPr>
      <dsp:spPr>
        <a:xfrm>
          <a:off x="4895021" y="2953297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25455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2023 год  9 294,5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20557" y="2978833"/>
        <a:ext cx="1343886" cy="820776"/>
      </dsp:txXfrm>
    </dsp:sp>
    <dsp:sp modelId="{B746AEDE-4E07-46DB-91EF-F126A6C74A6B}">
      <dsp:nvSpPr>
        <dsp:cNvPr id="0" name=""/>
        <dsp:cNvSpPr/>
      </dsp:nvSpPr>
      <dsp:spPr>
        <a:xfrm>
          <a:off x="4720651" y="1645523"/>
          <a:ext cx="174369" cy="2833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508"/>
              </a:lnTo>
              <a:lnTo>
                <a:pt x="174369" y="2833508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917D1-95CF-4E15-B08A-8C923EBD6EA8}">
      <dsp:nvSpPr>
        <dsp:cNvPr id="0" name=""/>
        <dsp:cNvSpPr/>
      </dsp:nvSpPr>
      <dsp:spPr>
        <a:xfrm>
          <a:off x="4895021" y="4043108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29091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2024 год  10 586,2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20557" y="4068644"/>
        <a:ext cx="1343886" cy="820776"/>
      </dsp:txXfrm>
    </dsp:sp>
    <dsp:sp modelId="{3AF5DCB7-B65F-4D19-B936-C5D49C22C797}">
      <dsp:nvSpPr>
        <dsp:cNvPr id="0" name=""/>
        <dsp:cNvSpPr/>
      </dsp:nvSpPr>
      <dsp:spPr>
        <a:xfrm>
          <a:off x="6725904" y="773675"/>
          <a:ext cx="2056499" cy="871848"/>
        </a:xfrm>
        <a:prstGeom prst="roundRect">
          <a:avLst>
            <a:gd name="adj" fmla="val 10000"/>
          </a:avLst>
        </a:prstGeom>
        <a:solidFill>
          <a:srgbClr val="F2907C">
            <a:alpha val="90000"/>
          </a:srgb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Межбюджетные трансферты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51440" y="799211"/>
        <a:ext cx="2005427" cy="820776"/>
      </dsp:txXfrm>
    </dsp:sp>
    <dsp:sp modelId="{F9DC3CEA-AD4B-4221-BCBA-2934A6BF82E8}">
      <dsp:nvSpPr>
        <dsp:cNvPr id="0" name=""/>
        <dsp:cNvSpPr/>
      </dsp:nvSpPr>
      <dsp:spPr>
        <a:xfrm>
          <a:off x="6931554" y="1645523"/>
          <a:ext cx="205649" cy="653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886"/>
              </a:lnTo>
              <a:lnTo>
                <a:pt x="205649" y="653886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5DD49-EE32-4393-95C3-2F8533C0D3FD}">
      <dsp:nvSpPr>
        <dsp:cNvPr id="0" name=""/>
        <dsp:cNvSpPr/>
      </dsp:nvSpPr>
      <dsp:spPr>
        <a:xfrm>
          <a:off x="7137204" y="1863486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3272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2022 год  28 928,9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62740" y="1889022"/>
        <a:ext cx="1343886" cy="820776"/>
      </dsp:txXfrm>
    </dsp:sp>
    <dsp:sp modelId="{74348131-75CD-42FD-9575-DF5FEC982C83}">
      <dsp:nvSpPr>
        <dsp:cNvPr id="0" name=""/>
        <dsp:cNvSpPr/>
      </dsp:nvSpPr>
      <dsp:spPr>
        <a:xfrm>
          <a:off x="6931554" y="1645523"/>
          <a:ext cx="205649" cy="1743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697"/>
              </a:lnTo>
              <a:lnTo>
                <a:pt x="205649" y="1743697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2EA9C-1A00-4484-8353-B1F6F2CC657E}">
      <dsp:nvSpPr>
        <dsp:cNvPr id="0" name=""/>
        <dsp:cNvSpPr/>
      </dsp:nvSpPr>
      <dsp:spPr>
        <a:xfrm>
          <a:off x="7137204" y="2953297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36364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2023 год  28 928,9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62740" y="2978833"/>
        <a:ext cx="1343886" cy="820776"/>
      </dsp:txXfrm>
    </dsp:sp>
    <dsp:sp modelId="{D1517D5F-6F95-465D-A0FE-DF3FD3554474}">
      <dsp:nvSpPr>
        <dsp:cNvPr id="0" name=""/>
        <dsp:cNvSpPr/>
      </dsp:nvSpPr>
      <dsp:spPr>
        <a:xfrm>
          <a:off x="6931554" y="1645523"/>
          <a:ext cx="205649" cy="2833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508"/>
              </a:lnTo>
              <a:lnTo>
                <a:pt x="205649" y="2833508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4D937-59F0-4409-9C05-1AFC51AA5C18}">
      <dsp:nvSpPr>
        <dsp:cNvPr id="0" name=""/>
        <dsp:cNvSpPr/>
      </dsp:nvSpPr>
      <dsp:spPr>
        <a:xfrm>
          <a:off x="7137204" y="4043108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2024 год  28 928,9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62740" y="4068644"/>
        <a:ext cx="1343886" cy="8207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16A15-C444-4375-9AB3-536B13C6968B}">
      <dsp:nvSpPr>
        <dsp:cNvPr id="0" name=""/>
        <dsp:cNvSpPr/>
      </dsp:nvSpPr>
      <dsp:spPr>
        <a:xfrm>
          <a:off x="1939769" y="1252128"/>
          <a:ext cx="387537" cy="833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768" y="0"/>
              </a:lnTo>
              <a:lnTo>
                <a:pt x="193768" y="833204"/>
              </a:lnTo>
              <a:lnTo>
                <a:pt x="387537" y="833204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D9E8B-E2F1-4990-A5D6-0DD0077261BF}">
      <dsp:nvSpPr>
        <dsp:cNvPr id="0" name=""/>
        <dsp:cNvSpPr/>
      </dsp:nvSpPr>
      <dsp:spPr>
        <a:xfrm>
          <a:off x="1939769" y="1206407"/>
          <a:ext cx="3875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7537" y="4572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A068B-36AC-4433-AD22-D80C16B22100}">
      <dsp:nvSpPr>
        <dsp:cNvPr id="0" name=""/>
        <dsp:cNvSpPr/>
      </dsp:nvSpPr>
      <dsp:spPr>
        <a:xfrm>
          <a:off x="1939769" y="418923"/>
          <a:ext cx="387537" cy="833204"/>
        </a:xfrm>
        <a:custGeom>
          <a:avLst/>
          <a:gdLst/>
          <a:ahLst/>
          <a:cxnLst/>
          <a:rect l="0" t="0" r="0" b="0"/>
          <a:pathLst>
            <a:path>
              <a:moveTo>
                <a:pt x="0" y="833204"/>
              </a:moveTo>
              <a:lnTo>
                <a:pt x="193768" y="833204"/>
              </a:lnTo>
              <a:lnTo>
                <a:pt x="193768" y="0"/>
              </a:lnTo>
              <a:lnTo>
                <a:pt x="387537" y="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3137B-4039-4F31-AFC8-379B28970EB0}">
      <dsp:nvSpPr>
        <dsp:cNvPr id="0" name=""/>
        <dsp:cNvSpPr/>
      </dsp:nvSpPr>
      <dsp:spPr>
        <a:xfrm>
          <a:off x="2083" y="956630"/>
          <a:ext cx="1937685" cy="590994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Сельское хозяйство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83" y="956630"/>
        <a:ext cx="1937685" cy="590994"/>
      </dsp:txXfrm>
    </dsp:sp>
    <dsp:sp modelId="{A88560FE-D740-413F-B11A-B279F4369D39}">
      <dsp:nvSpPr>
        <dsp:cNvPr id="0" name=""/>
        <dsp:cNvSpPr/>
      </dsp:nvSpPr>
      <dsp:spPr>
        <a:xfrm>
          <a:off x="2327306" y="123425"/>
          <a:ext cx="1937685" cy="590994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2022 год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87 150,8 тыс. руб.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7306" y="123425"/>
        <a:ext cx="1937685" cy="590994"/>
      </dsp:txXfrm>
    </dsp:sp>
    <dsp:sp modelId="{645061AA-5E6E-4B16-B2BD-C1FBE7AB2FA2}">
      <dsp:nvSpPr>
        <dsp:cNvPr id="0" name=""/>
        <dsp:cNvSpPr/>
      </dsp:nvSpPr>
      <dsp:spPr>
        <a:xfrm>
          <a:off x="2327306" y="956630"/>
          <a:ext cx="1937685" cy="590994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2023 год 87 206,8 тыс. руб.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7306" y="956630"/>
        <a:ext cx="1937685" cy="590994"/>
      </dsp:txXfrm>
    </dsp:sp>
    <dsp:sp modelId="{533A73A7-D2B5-4847-9D02-D9E10563C4B5}">
      <dsp:nvSpPr>
        <dsp:cNvPr id="0" name=""/>
        <dsp:cNvSpPr/>
      </dsp:nvSpPr>
      <dsp:spPr>
        <a:xfrm>
          <a:off x="2327306" y="1789835"/>
          <a:ext cx="1937685" cy="590994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2024 год 87 206,8 тыс. руб.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7306" y="1789835"/>
        <a:ext cx="1937685" cy="5909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16A15-C444-4375-9AB3-536B13C6968B}">
      <dsp:nvSpPr>
        <dsp:cNvPr id="0" name=""/>
        <dsp:cNvSpPr/>
      </dsp:nvSpPr>
      <dsp:spPr>
        <a:xfrm>
          <a:off x="2012916" y="1332147"/>
          <a:ext cx="402150" cy="864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075" y="0"/>
              </a:lnTo>
              <a:lnTo>
                <a:pt x="201075" y="864624"/>
              </a:lnTo>
              <a:lnTo>
                <a:pt x="402150" y="864624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D9E8B-E2F1-4990-A5D6-0DD0077261BF}">
      <dsp:nvSpPr>
        <dsp:cNvPr id="0" name=""/>
        <dsp:cNvSpPr/>
      </dsp:nvSpPr>
      <dsp:spPr>
        <a:xfrm>
          <a:off x="2012916" y="1286427"/>
          <a:ext cx="4021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2150" y="4572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A068B-36AC-4433-AD22-D80C16B22100}">
      <dsp:nvSpPr>
        <dsp:cNvPr id="0" name=""/>
        <dsp:cNvSpPr/>
      </dsp:nvSpPr>
      <dsp:spPr>
        <a:xfrm>
          <a:off x="2012916" y="470534"/>
          <a:ext cx="404312" cy="861613"/>
        </a:xfrm>
        <a:custGeom>
          <a:avLst/>
          <a:gdLst/>
          <a:ahLst/>
          <a:cxnLst/>
          <a:rect l="0" t="0" r="0" b="0"/>
          <a:pathLst>
            <a:path>
              <a:moveTo>
                <a:pt x="0" y="861613"/>
              </a:moveTo>
              <a:lnTo>
                <a:pt x="203237" y="861613"/>
              </a:lnTo>
              <a:lnTo>
                <a:pt x="203237" y="0"/>
              </a:lnTo>
              <a:lnTo>
                <a:pt x="404312" y="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3137B-4039-4F31-AFC8-379B28970EB0}">
      <dsp:nvSpPr>
        <dsp:cNvPr id="0" name=""/>
        <dsp:cNvSpPr/>
      </dsp:nvSpPr>
      <dsp:spPr>
        <a:xfrm>
          <a:off x="2162" y="1025507"/>
          <a:ext cx="2010754" cy="61328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Дорожное хозяйство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2" y="1025507"/>
        <a:ext cx="2010754" cy="613280"/>
      </dsp:txXfrm>
    </dsp:sp>
    <dsp:sp modelId="{A88560FE-D740-413F-B11A-B279F4369D39}">
      <dsp:nvSpPr>
        <dsp:cNvPr id="0" name=""/>
        <dsp:cNvSpPr/>
      </dsp:nvSpPr>
      <dsp:spPr>
        <a:xfrm>
          <a:off x="2417229" y="163894"/>
          <a:ext cx="2010754" cy="61328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2022 год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8 061,1тыс. руб.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7229" y="163894"/>
        <a:ext cx="2010754" cy="613280"/>
      </dsp:txXfrm>
    </dsp:sp>
    <dsp:sp modelId="{645061AA-5E6E-4B16-B2BD-C1FBE7AB2FA2}">
      <dsp:nvSpPr>
        <dsp:cNvPr id="0" name=""/>
        <dsp:cNvSpPr/>
      </dsp:nvSpPr>
      <dsp:spPr>
        <a:xfrm>
          <a:off x="2415067" y="1025507"/>
          <a:ext cx="2010754" cy="61328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2023 год 8 177,4 тыс. руб.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5067" y="1025507"/>
        <a:ext cx="2010754" cy="613280"/>
      </dsp:txXfrm>
    </dsp:sp>
    <dsp:sp modelId="{533A73A7-D2B5-4847-9D02-D9E10563C4B5}">
      <dsp:nvSpPr>
        <dsp:cNvPr id="0" name=""/>
        <dsp:cNvSpPr/>
      </dsp:nvSpPr>
      <dsp:spPr>
        <a:xfrm>
          <a:off x="2415067" y="1890132"/>
          <a:ext cx="2010754" cy="61328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2024 год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8 387,1 тыс. руб.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5067" y="1890132"/>
        <a:ext cx="2010754" cy="6132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16A15-C444-4375-9AB3-536B13C6968B}">
      <dsp:nvSpPr>
        <dsp:cNvPr id="0" name=""/>
        <dsp:cNvSpPr/>
      </dsp:nvSpPr>
      <dsp:spPr>
        <a:xfrm>
          <a:off x="2389589" y="1476163"/>
          <a:ext cx="477404" cy="1026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8702" y="0"/>
              </a:lnTo>
              <a:lnTo>
                <a:pt x="238702" y="1026419"/>
              </a:lnTo>
              <a:lnTo>
                <a:pt x="477404" y="1026419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D9E8B-E2F1-4990-A5D6-0DD0077261BF}">
      <dsp:nvSpPr>
        <dsp:cNvPr id="0" name=""/>
        <dsp:cNvSpPr/>
      </dsp:nvSpPr>
      <dsp:spPr>
        <a:xfrm>
          <a:off x="2389589" y="1428521"/>
          <a:ext cx="4799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7642"/>
              </a:moveTo>
              <a:lnTo>
                <a:pt x="241268" y="47642"/>
              </a:lnTo>
              <a:lnTo>
                <a:pt x="241268" y="45720"/>
              </a:lnTo>
              <a:lnTo>
                <a:pt x="479971" y="4572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A068B-36AC-4433-AD22-D80C16B22100}">
      <dsp:nvSpPr>
        <dsp:cNvPr id="0" name=""/>
        <dsp:cNvSpPr/>
      </dsp:nvSpPr>
      <dsp:spPr>
        <a:xfrm>
          <a:off x="2389589" y="453318"/>
          <a:ext cx="479971" cy="1022845"/>
        </a:xfrm>
        <a:custGeom>
          <a:avLst/>
          <a:gdLst/>
          <a:ahLst/>
          <a:cxnLst/>
          <a:rect l="0" t="0" r="0" b="0"/>
          <a:pathLst>
            <a:path>
              <a:moveTo>
                <a:pt x="0" y="1022845"/>
              </a:moveTo>
              <a:lnTo>
                <a:pt x="241268" y="1022845"/>
              </a:lnTo>
              <a:lnTo>
                <a:pt x="241268" y="0"/>
              </a:lnTo>
              <a:lnTo>
                <a:pt x="479971" y="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3137B-4039-4F31-AFC8-379B28970EB0}">
      <dsp:nvSpPr>
        <dsp:cNvPr id="0" name=""/>
        <dsp:cNvSpPr/>
      </dsp:nvSpPr>
      <dsp:spPr>
        <a:xfrm>
          <a:off x="2566" y="864095"/>
          <a:ext cx="2387023" cy="1224137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Другие вопросы в области национальной экономики 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66" y="864095"/>
        <a:ext cx="2387023" cy="1224137"/>
      </dsp:txXfrm>
    </dsp:sp>
    <dsp:sp modelId="{A88560FE-D740-413F-B11A-B279F4369D39}">
      <dsp:nvSpPr>
        <dsp:cNvPr id="0" name=""/>
        <dsp:cNvSpPr/>
      </dsp:nvSpPr>
      <dsp:spPr>
        <a:xfrm>
          <a:off x="2869560" y="89297"/>
          <a:ext cx="2387023" cy="728042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2022 год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3 498,8 тыс. руб.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9560" y="89297"/>
        <a:ext cx="2387023" cy="728042"/>
      </dsp:txXfrm>
    </dsp:sp>
    <dsp:sp modelId="{645061AA-5E6E-4B16-B2BD-C1FBE7AB2FA2}">
      <dsp:nvSpPr>
        <dsp:cNvPr id="0" name=""/>
        <dsp:cNvSpPr/>
      </dsp:nvSpPr>
      <dsp:spPr>
        <a:xfrm>
          <a:off x="2869560" y="1110220"/>
          <a:ext cx="2387023" cy="728042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2023 год  2 538,2тыс. руб.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9560" y="1110220"/>
        <a:ext cx="2387023" cy="728042"/>
      </dsp:txXfrm>
    </dsp:sp>
    <dsp:sp modelId="{533A73A7-D2B5-4847-9D02-D9E10563C4B5}">
      <dsp:nvSpPr>
        <dsp:cNvPr id="0" name=""/>
        <dsp:cNvSpPr/>
      </dsp:nvSpPr>
      <dsp:spPr>
        <a:xfrm>
          <a:off x="2866994" y="2138562"/>
          <a:ext cx="2387023" cy="728042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2024 год 3 977,6 тыс. руб.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6994" y="2138562"/>
        <a:ext cx="2387023" cy="728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400E6-4954-4C68-8B59-4E1434B3C5C2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51518-9558-4692-A416-894091884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7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389B-74C5-43DE-816E-0E12E81D8784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5B776-FFE1-47FE-8A88-84EFC2ACD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9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B776-FFE1-47FE-8A88-84EFC2ACDD5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AA6973-990A-4B16-8683-2823656FC76B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56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0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76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73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3DC4-574A-49B5-B8B8-DDA1B6AD4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0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9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81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72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03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53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5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47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28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68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1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microsoft.com/office/2007/relationships/diagramDrawing" Target="../diagrams/drawing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image" Target="../media/image69.jpeg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8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10" Type="http://schemas.openxmlformats.org/officeDocument/2006/relationships/image" Target="../media/image86.jpe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85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5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kogadm.ru/content/budget_grashdan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Госпрограмма развития села затронула 8 млн россиян. Фото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Госпрограмма развития села затронула 8 млн россиян. Фото 1"/>
          <p:cNvSpPr>
            <a:spLocks noChangeAspect="1" noChangeArrowheads="1"/>
          </p:cNvSpPr>
          <p:nvPr/>
        </p:nvSpPr>
        <p:spPr bwMode="auto">
          <a:xfrm>
            <a:off x="-1980728" y="70544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Госпрограмма развития села затронула 8 млн россия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123" y="7937"/>
            <a:ext cx="9134473" cy="68634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endParaRPr lang="ru-RU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</a:t>
            </a: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основе 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Думы </a:t>
            </a:r>
          </a:p>
          <a:p>
            <a:pPr lvl="0" algn="ctr"/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района </a:t>
            </a:r>
          </a:p>
          <a:p>
            <a:pPr lvl="0" algn="ctr"/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23.12.2021 г № 82</a:t>
            </a:r>
          </a:p>
          <a:p>
            <a:pPr lvl="0" algn="ctr"/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бюджете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района  </a:t>
            </a:r>
          </a:p>
          <a:p>
            <a:pPr lvl="0" algn="ctr"/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2022 год </a:t>
            </a:r>
          </a:p>
          <a:p>
            <a:pPr lvl="0" algn="ctr"/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плановый период 2023 и 2024 годов» </a:t>
            </a:r>
          </a:p>
          <a:p>
            <a:pPr lvl="0" algn="r"/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представляет</a:t>
            </a:r>
          </a:p>
          <a:p>
            <a:pPr algn="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Управления финансов</a:t>
            </a:r>
          </a:p>
          <a:p>
            <a:pPr algn="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Администрации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  <a:p>
            <a:pPr algn="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 Леонидовна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Вильт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23.12.2021 год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563" y="12700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flipH="1">
            <a:off x="0" y="7937"/>
            <a:ext cx="30797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8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Что такое профицит бюджета простым языком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" y="476672"/>
            <a:ext cx="48768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Государственный бюджет - online pre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" y="0"/>
            <a:ext cx="97536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2" name="Прямоугольник 1"/>
          <p:cNvSpPr/>
          <p:nvPr/>
        </p:nvSpPr>
        <p:spPr>
          <a:xfrm>
            <a:off x="1779588" y="260648"/>
            <a:ext cx="6624736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Муниципальный бюджет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42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дготовлен проект федерального бюджета на 2022 год и на плановый период  2023 и 2024 год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4" y="0"/>
            <a:ext cx="9090824" cy="691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-12486"/>
            <a:ext cx="9144000" cy="10555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бывают бюджеты?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3" y="2216944"/>
            <a:ext cx="2736304" cy="10394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Семейный бюджет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0567" y="2256429"/>
            <a:ext cx="3141633" cy="10394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Бюджеты публичных образований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46431" y="2276872"/>
            <a:ext cx="2444394" cy="10189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Бюджеты организаций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8111" y="4137311"/>
            <a:ext cx="2736304" cy="20900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(федеральный бюджет и бюджеты государственных внебюджетных фондов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90049" y="4131346"/>
            <a:ext cx="3141633" cy="209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Субъекты Российской Федерации(региональный бюджет и бюджеты территориальных внебюджетных фондов)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31027" y="4095684"/>
            <a:ext cx="2441070" cy="21108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образований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(местные бюджеты)</a:t>
            </a:r>
          </a:p>
        </p:txBody>
      </p:sp>
      <p:sp>
        <p:nvSpPr>
          <p:cNvPr id="14" name="Стрелка влево 13"/>
          <p:cNvSpPr/>
          <p:nvPr/>
        </p:nvSpPr>
        <p:spPr>
          <a:xfrm rot="18897143">
            <a:off x="1032198" y="1345833"/>
            <a:ext cx="1252536" cy="547770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812449" y="1165102"/>
            <a:ext cx="502346" cy="1091327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3237688">
            <a:off x="6992683" y="1403837"/>
            <a:ext cx="1191566" cy="528325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9236666">
            <a:off x="2297043" y="3493221"/>
            <a:ext cx="1154744" cy="420517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545412" y="3395986"/>
            <a:ext cx="430908" cy="72051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12987743">
            <a:off x="6106593" y="3457063"/>
            <a:ext cx="1079674" cy="391809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65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fea.yamalfin.ru/images/bdg/princBS/princB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fea.yamalfin.ru/images/bdg/princBS/princBS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fea.yamalfin.ru/images/bdg/princBS/princBS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 bwMode="auto">
          <a:xfrm>
            <a:off x="-14684" y="7937"/>
            <a:ext cx="91440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Принципы бюджетной системы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54787519"/>
              </p:ext>
            </p:extLst>
          </p:nvPr>
        </p:nvGraphicFramePr>
        <p:xfrm>
          <a:off x="0" y="455018"/>
          <a:ext cx="9144000" cy="6283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7891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имеры оценки эффективность деятельности подразделений управления  персоналом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2" y="770692"/>
            <a:ext cx="9039592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задачи бюджетной политики</a:t>
            </a:r>
            <a:endParaRPr lang="ru-RU" alt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12" y="692696"/>
            <a:ext cx="734481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Восстановление деловой активности и преодоление последствий экономического спада на фоне пандемии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инфекции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964" y="1916832"/>
            <a:ext cx="698477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методов и механизмов оценки эффективности бюджетных расходов и повышения качества бюджетного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процесса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152" y="3140968"/>
            <a:ext cx="803751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требований бюджетного законодательства в части совершенствования межбюджетных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отношений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509120"/>
            <a:ext cx="806489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Долговая политика будет традиционно строиться на принципах отсутствия долговых обязательств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Депутат Госдумы предложил повысить налоги для части россиян. Кого коснетс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1"/>
          <a:stretch/>
        </p:blipFill>
        <p:spPr bwMode="auto">
          <a:xfrm>
            <a:off x="163338" y="548680"/>
            <a:ext cx="8891007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"/>
            <a:ext cx="9144000" cy="548680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налоговой политики</a:t>
            </a:r>
            <a:endParaRPr lang="ru-RU" alt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975" y="836712"/>
            <a:ext cx="6784305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финансовой устойчивости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711" y="2636912"/>
            <a:ext cx="590465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Наращивание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налогового потенциала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2757" y="4005064"/>
            <a:ext cx="813690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взаимодействия органов местного самоуправления района с налогоплательщиками всех форм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собственности по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 сокращения налоговой задолженности, легализации объектов налогообложения, сокращения убытков, обеспечения темпов роста по налогам</a:t>
            </a:r>
          </a:p>
        </p:txBody>
      </p:sp>
      <p:sp>
        <p:nvSpPr>
          <p:cNvPr id="2" name="AutoShape 2" descr="Налоги: последние и свежие новости сегодня – Ф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Налоги: последние и свежие новости сегодня – ФА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5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ак начать вести совместный бюдж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48" y="3314305"/>
            <a:ext cx="5277024" cy="354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2" descr="http://allaboutfinance.ru/wp-content/uploads/2013/04/byudzh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44824"/>
            <a:ext cx="3529831" cy="264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811392" y="1827808"/>
            <a:ext cx="230425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БЮДЖЕТ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-1736" y="1081495"/>
            <a:ext cx="5653856" cy="2491521"/>
          </a:xfrm>
          <a:prstGeom prst="rightArrow">
            <a:avLst>
              <a:gd name="adj1" fmla="val 50000"/>
              <a:gd name="adj2" fmla="val 4939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Помогает формировать доходную часть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(уплата налогов, участие в публичных слушаниях по проекту бюджета, по исполнению бюджета)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flipH="1">
            <a:off x="4341564" y="3933056"/>
            <a:ext cx="4829200" cy="214895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Получает социальные гарантии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(образование, ЖКХ, культура, социальное обеспечение 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прочее)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 в бюджетном процессе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63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327"/>
            <a:ext cx="9144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Механизм участия жителей </a:t>
            </a:r>
            <a:r>
              <a:rPr lang="ru-RU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</a:t>
            </a:r>
          </a:p>
          <a:p>
            <a:pPr algn="ctr"/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бюджетном процессе</a:t>
            </a:r>
            <a:endParaRPr lang="ru-RU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66673559"/>
              </p:ext>
            </p:extLst>
          </p:nvPr>
        </p:nvGraphicFramePr>
        <p:xfrm>
          <a:off x="0" y="828670"/>
          <a:ext cx="9144000" cy="60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06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Документы, регламентирующие бюджетный проце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78" y="967501"/>
            <a:ext cx="5458478" cy="298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DD\Desktop\Для бюджета для граждан\презентация\герб\скачанные файлы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28" y="4392292"/>
            <a:ext cx="1812930" cy="20210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D:\DD\Desktop\Для бюджета для граждан\презентация\герб\скачанные файлы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0032"/>
            <a:ext cx="1866882" cy="1866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  <a:extLst/>
        </p:spPr>
      </p:pic>
      <p:pic>
        <p:nvPicPr>
          <p:cNvPr id="9220" name="Picture 5" descr="D:\DD\Desktop\Для бюджета для граждан\презентация\герб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82" y="543312"/>
            <a:ext cx="1458289" cy="20653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D:\DD\Desktop\Для бюджета для граждан\презентация\герб\скачанные файлы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157" y="1351400"/>
            <a:ext cx="1338072" cy="211533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Прямоугольник 11"/>
          <p:cNvSpPr>
            <a:spLocks noChangeArrowheads="1"/>
          </p:cNvSpPr>
          <p:nvPr/>
        </p:nvSpPr>
        <p:spPr bwMode="auto">
          <a:xfrm>
            <a:off x="3825690" y="4941168"/>
            <a:ext cx="513732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Устав муниципального образования «</a:t>
            </a:r>
            <a:r>
              <a:rPr lang="ru-RU" alt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3825690" y="3281197"/>
            <a:ext cx="513732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бюджетном процессе в </a:t>
            </a:r>
            <a:r>
              <a:rPr lang="ru-RU" alt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</a:t>
            </a:r>
          </a:p>
        </p:txBody>
      </p:sp>
      <p:sp>
        <p:nvSpPr>
          <p:cNvPr id="9228" name="TextBox 7"/>
          <p:cNvSpPr txBox="1">
            <a:spLocks noChangeArrowheads="1"/>
          </p:cNvSpPr>
          <p:nvPr/>
        </p:nvSpPr>
        <p:spPr bwMode="auto">
          <a:xfrm>
            <a:off x="3825690" y="3944544"/>
            <a:ext cx="513732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ru-RU" alt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Законы 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Томской 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9" name="Прямоугольник 8"/>
          <p:cNvSpPr>
            <a:spLocks noChangeArrowheads="1"/>
          </p:cNvSpPr>
          <p:nvPr/>
        </p:nvSpPr>
        <p:spPr bwMode="auto">
          <a:xfrm>
            <a:off x="3825691" y="5865986"/>
            <a:ext cx="513731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правовые 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акты</a:t>
            </a: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основа бюджетного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44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Муниципальные программы — Официальный сайт «Каралатского сельсовет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38" y="4748911"/>
            <a:ext cx="3432509" cy="223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6" descr="D:\DD\Desktop\Для бюджета для граждан\презентация\герб\скачанные файлы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920750"/>
            <a:ext cx="24241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3335338" y="887413"/>
            <a:ext cx="5824537" cy="18097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273050" indent="-273050"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0BD0D9"/>
              </a:buClr>
              <a:buSzPct val="95000"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Послание Президента Российской Федерации Федеральному Собранию Российской федерации, определяющих бюджетную политику (требования к бюджетной политике) в Российской Федерации</a:t>
            </a:r>
          </a:p>
          <a:p>
            <a:pPr algn="ctr">
              <a:buClr>
                <a:srgbClr val="0BD0D9"/>
              </a:buClr>
              <a:buSzPct val="95000"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6606" y="2621647"/>
            <a:ext cx="888739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 экономического развития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района на очередной   финансовый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и плановый период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algn="l"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Муниципальные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  <a:p>
            <a:pPr algn="l"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140968"/>
            <a:ext cx="7848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l"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	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бюджетной политики и основные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	направления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налоговой политики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920015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составления проекта бюджета</a:t>
            </a:r>
            <a:b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Бюджетный процесс | Uridcons.ru - Юридический портал. Ваш надежный помощник  в мире права. | Uridcons.ru - Юридический портал. Ваш надежный помощник в  мире прав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4" y="4998826"/>
            <a:ext cx="2606331" cy="173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89767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убль вырос по отношению к доллару | АБ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73" r="4553" b="-1673"/>
          <a:stretch/>
        </p:blipFill>
        <p:spPr bwMode="auto">
          <a:xfrm>
            <a:off x="3742432" y="3717032"/>
            <a:ext cx="1736838" cy="254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3907"/>
            <a:ext cx="9144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 параметры  бюджета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на 2022 год и плановый период 2023-2024 годов, (тыс. руб.)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62697"/>
              </p:ext>
            </p:extLst>
          </p:nvPr>
        </p:nvGraphicFramePr>
        <p:xfrm>
          <a:off x="34763" y="836712"/>
          <a:ext cx="9074473" cy="201622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298866"/>
                <a:gridCol w="2177874"/>
                <a:gridCol w="2419859"/>
                <a:gridCol w="2177874"/>
              </a:tblGrid>
              <a:tr h="440305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468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480 080,9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456 761,1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458 745,5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211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480 080,9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456 761,1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458 745,5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912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Финансовый  результат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38"/>
          <p:cNvSpPr>
            <a:spLocks noChangeArrowheads="1"/>
          </p:cNvSpPr>
          <p:nvPr/>
        </p:nvSpPr>
        <p:spPr bwMode="auto">
          <a:xfrm>
            <a:off x="11708" y="2873896"/>
            <a:ext cx="3973456" cy="400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 sz="1800" b="1" dirty="0" smtClean="0">
              <a:solidFill>
                <a:srgbClr val="002060"/>
              </a:solidFill>
            </a:endParaRPr>
          </a:p>
          <a:p>
            <a:pPr algn="ctr" eaLnBrk="1" hangingPunct="1"/>
            <a:endParaRPr lang="ru-RU" altLang="ru-RU" sz="2000" b="1" dirty="0" smtClean="0">
              <a:solidFill>
                <a:srgbClr val="002060"/>
              </a:solidFill>
            </a:endParaRPr>
          </a:p>
          <a:p>
            <a:pPr algn="ctr" eaLnBrk="1" hangingPunct="1"/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</a:rPr>
              <a:t>           Объем </a:t>
            </a:r>
            <a:r>
              <a:rPr lang="ru-RU" altLang="ru-RU" sz="2000" b="1" dirty="0">
                <a:solidFill>
                  <a:srgbClr val="002060"/>
                </a:solidFill>
              </a:rPr>
              <a:t>доходов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бюджета                   </a:t>
            </a:r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1800" b="1" dirty="0" smtClean="0">
                <a:solidFill>
                  <a:srgbClr val="002060"/>
                </a:solidFill>
              </a:rPr>
              <a:t>               МО </a:t>
            </a:r>
            <a:r>
              <a:rPr lang="ru-RU" altLang="ru-RU" sz="1800" b="1" dirty="0">
                <a:solidFill>
                  <a:srgbClr val="002060"/>
                </a:solidFill>
              </a:rPr>
              <a:t>«КОЖЕВНИКОВСКИЙ РАЙОН»              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на 1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жителя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</a:rPr>
              <a:t>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2021 году    44,7 тыс</a:t>
            </a:r>
            <a:r>
              <a:rPr lang="ru-RU" altLang="ru-RU" sz="2000" b="1" dirty="0">
                <a:solidFill>
                  <a:srgbClr val="002060"/>
                </a:solidFill>
              </a:rPr>
              <a:t>.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рублей</a:t>
            </a:r>
          </a:p>
          <a:p>
            <a:pPr algn="ctr" eaLnBrk="1" hangingPunct="1"/>
            <a:endParaRPr lang="ru-RU" altLang="ru-RU" sz="2000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2022 </a:t>
            </a:r>
            <a:r>
              <a:rPr lang="ru-RU" altLang="ru-RU" sz="2000" b="1" dirty="0">
                <a:solidFill>
                  <a:srgbClr val="002060"/>
                </a:solidFill>
              </a:rPr>
              <a:t>году   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23,6 тыс</a:t>
            </a:r>
            <a:r>
              <a:rPr lang="ru-RU" altLang="ru-RU" sz="2000" b="1" dirty="0">
                <a:solidFill>
                  <a:srgbClr val="002060"/>
                </a:solidFill>
              </a:rPr>
              <a:t>. рублей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2023 </a:t>
            </a:r>
            <a:r>
              <a:rPr lang="ru-RU" altLang="ru-RU" sz="2000" b="1" dirty="0">
                <a:solidFill>
                  <a:srgbClr val="002060"/>
                </a:solidFill>
              </a:rPr>
              <a:t>году   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22 499 тыс</a:t>
            </a:r>
            <a:r>
              <a:rPr lang="ru-RU" altLang="ru-RU" sz="2000" b="1" dirty="0">
                <a:solidFill>
                  <a:srgbClr val="002060"/>
                </a:solidFill>
              </a:rPr>
              <a:t>. рублей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2024 году    22  597  </a:t>
            </a:r>
            <a:r>
              <a:rPr lang="ru-RU" altLang="ru-RU" sz="2000" b="1" dirty="0">
                <a:solidFill>
                  <a:srgbClr val="002060"/>
                </a:solidFill>
              </a:rPr>
              <a:t>тыс. рублей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/>
            <a:endParaRPr lang="ru-RU" altLang="ru-RU" sz="1800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1800" b="1" dirty="0" smtClean="0">
                <a:solidFill>
                  <a:srgbClr val="002060"/>
                </a:solidFill>
              </a:rPr>
              <a:t> </a:t>
            </a:r>
            <a:endParaRPr lang="ru-RU" altLang="ru-RU" sz="1800" b="1" dirty="0">
              <a:solidFill>
                <a:srgbClr val="002060"/>
              </a:solidFill>
            </a:endParaRPr>
          </a:p>
        </p:txBody>
      </p:sp>
      <p:sp>
        <p:nvSpPr>
          <p:cNvPr id="14" name="Rectangle 140"/>
          <p:cNvSpPr>
            <a:spLocks noChangeArrowheads="1"/>
          </p:cNvSpPr>
          <p:nvPr/>
        </p:nvSpPr>
        <p:spPr bwMode="auto">
          <a:xfrm>
            <a:off x="4979590" y="2852936"/>
            <a:ext cx="4157266" cy="39759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 sz="20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Объем  расходов бюджета</a:t>
            </a:r>
            <a:endParaRPr lang="ru-RU" altLang="ru-RU" sz="18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1800" b="1" dirty="0" smtClean="0">
                <a:solidFill>
                  <a:srgbClr val="C00000"/>
                </a:solidFill>
              </a:rPr>
              <a:t>МО </a:t>
            </a:r>
            <a:r>
              <a:rPr lang="ru-RU" altLang="ru-RU" sz="1800" b="1" dirty="0">
                <a:solidFill>
                  <a:srgbClr val="C00000"/>
                </a:solidFill>
              </a:rPr>
              <a:t>«КОЖЕВНИКОВСКИЙ РАЙОН» </a:t>
            </a:r>
            <a:endParaRPr lang="ru-RU" altLang="ru-RU" sz="18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на 1 жителя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 в 2021 году  46,1  тыс. рублей</a:t>
            </a:r>
          </a:p>
          <a:p>
            <a:pPr algn="ctr" eaLnBrk="1" hangingPunct="1"/>
            <a:endParaRPr lang="ru-RU" altLang="ru-RU" sz="20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</a:rPr>
              <a:t>в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2022 </a:t>
            </a:r>
            <a:r>
              <a:rPr lang="ru-RU" altLang="ru-RU" sz="2000" b="1" dirty="0">
                <a:solidFill>
                  <a:srgbClr val="C00000"/>
                </a:solidFill>
              </a:rPr>
              <a:t>году 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23,6 тыс</a:t>
            </a:r>
            <a:r>
              <a:rPr lang="ru-RU" altLang="ru-RU" sz="2000" b="1" dirty="0">
                <a:solidFill>
                  <a:srgbClr val="C00000"/>
                </a:solidFill>
              </a:rPr>
              <a:t>.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рублей</a:t>
            </a:r>
          </a:p>
          <a:p>
            <a:pPr algn="ctr" eaLnBrk="1" hangingPunct="1"/>
            <a:endParaRPr lang="ru-RU" altLang="ru-RU" sz="20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</a:rPr>
              <a:t>в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2023 </a:t>
            </a:r>
            <a:r>
              <a:rPr lang="ru-RU" altLang="ru-RU" sz="2000" b="1" dirty="0">
                <a:solidFill>
                  <a:srgbClr val="C00000"/>
                </a:solidFill>
              </a:rPr>
              <a:t>году 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22 499 тыс</a:t>
            </a:r>
            <a:r>
              <a:rPr lang="ru-RU" altLang="ru-RU" sz="2000" b="1" dirty="0">
                <a:solidFill>
                  <a:srgbClr val="C00000"/>
                </a:solidFill>
              </a:rPr>
              <a:t>.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рублей</a:t>
            </a:r>
          </a:p>
          <a:p>
            <a:pPr algn="ctr" eaLnBrk="1" hangingPunct="1"/>
            <a:endParaRPr lang="ru-RU" altLang="ru-RU" sz="20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</a:rPr>
              <a:t>в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2024 </a:t>
            </a:r>
            <a:r>
              <a:rPr lang="ru-RU" altLang="ru-RU" sz="2000" b="1" dirty="0">
                <a:solidFill>
                  <a:srgbClr val="C00000"/>
                </a:solidFill>
              </a:rPr>
              <a:t>году 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22 597 тыс</a:t>
            </a:r>
            <a:r>
              <a:rPr lang="ru-RU" altLang="ru-RU" sz="2000" b="1" dirty="0">
                <a:solidFill>
                  <a:srgbClr val="C00000"/>
                </a:solidFill>
              </a:rPr>
              <a:t>. рублей</a:t>
            </a:r>
          </a:p>
          <a:p>
            <a:pPr algn="ctr" eaLnBrk="1" hangingPunct="1"/>
            <a:endParaRPr lang="ru-RU" alt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87" y="-20623"/>
            <a:ext cx="9121013" cy="72943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b="1" i="1" dirty="0">
              <a:latin typeface="+mj-lt"/>
              <a:cs typeface="Utsaah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Дорогие друзья!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Жители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района!</a:t>
            </a:r>
          </a:p>
          <a:p>
            <a:pPr algn="just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	                  От имени Администрации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			района и от себя лично, рад приветствовать вас в 			        новом выпуске	информационного    					ресурса  «Бюджет для    граждан».</a:t>
            </a:r>
          </a:p>
          <a:p>
            <a:pPr algn="just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     </a:t>
            </a:r>
          </a:p>
          <a:p>
            <a:pPr algn="just">
              <a:defRPr/>
            </a:pP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представленном материале вы можете ознакомиться  с     параметрами бюджета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на 2022- 2024 годы, где будут отражены основные  принципы формирования бюджета и основные направления расходования  бюджетных средств на предстоящий трехлетний период. Надеюсь что данная презентация будет познавательной и повысит уровень интереса общественного участия граждан в бюджетном процессе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района. </a:t>
            </a:r>
          </a:p>
          <a:p>
            <a:pPr algn="r">
              <a:lnSpc>
                <a:spcPct val="150000"/>
              </a:lnSpc>
              <a:defRPr/>
            </a:pPr>
            <a:endParaRPr lang="ru-RU" sz="20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уважением,</a:t>
            </a:r>
          </a:p>
          <a:p>
            <a:pPr algn="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Глава 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</a:t>
            </a:r>
          </a:p>
          <a:p>
            <a:pPr algn="r">
              <a:defRPr/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Александрович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Малолетко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http://kogadm.ru/upload/images/foto/glava_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60" t="5380" r="11157"/>
          <a:stretch/>
        </p:blipFill>
        <p:spPr bwMode="auto">
          <a:xfrm>
            <a:off x="22987" y="-20623"/>
            <a:ext cx="2201788" cy="28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4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D\Desktop\Для бюджета для граждан\презентация\деньги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" y="0"/>
            <a:ext cx="5396779" cy="35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 bwMode="auto">
          <a:xfrm>
            <a:off x="3229768" y="135966"/>
            <a:ext cx="5518695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районного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436096" y="835210"/>
            <a:ext cx="0" cy="7493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 bwMode="auto">
          <a:xfrm>
            <a:off x="6660231" y="1555935"/>
            <a:ext cx="2397543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648980" y="1555935"/>
            <a:ext cx="2340135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06463" y="1555935"/>
            <a:ext cx="2736304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доходы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620366" y="1195572"/>
            <a:ext cx="619125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799263" y="1195571"/>
            <a:ext cx="10516" cy="288927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 bwMode="auto">
          <a:xfrm>
            <a:off x="124719" y="2391147"/>
            <a:ext cx="2718048" cy="435022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 от уплаты налогов, установленных Налоговым кодексом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РФ,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099"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доходы физических лиц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совокупный 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Акцизы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пошлина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налоги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2987824" y="2413558"/>
            <a:ext cx="3240360" cy="43278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defTabSz="914099"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 от уплаты других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платежей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сборов, установленных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Законодательством РФ,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штрафов за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законодательства</a:t>
            </a:r>
          </a:p>
          <a:p>
            <a:pPr defTabSz="914099"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от использования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имущества и земли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Штрафные санкции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за негативное воздействие на </a:t>
            </a:r>
            <a:endParaRPr lang="ru-RU" sz="17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099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окружающую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среду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6372201" y="2391147"/>
            <a:ext cx="2700460" cy="435022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 от других бюджетов бюджетной системы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Дотации</a:t>
            </a:r>
          </a:p>
          <a:p>
            <a:pPr algn="ctr" defTabSz="914099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Субвенции</a:t>
            </a:r>
          </a:p>
          <a:p>
            <a:pPr algn="ctr" defTabSz="914099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</a:t>
            </a:r>
          </a:p>
          <a:p>
            <a:pPr algn="ctr" defTabSz="914099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межбюджетные трансферты</a:t>
            </a:r>
          </a:p>
          <a:p>
            <a:pPr algn="ctr" defTabSz="914099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межбюджетные трансферты от организаций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 от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 и юридических лиц</a:t>
            </a:r>
            <a:endParaRPr lang="ru-RU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099">
              <a:defRPr/>
            </a:pPr>
            <a:endParaRPr lang="ru-RU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436096" y="1484499"/>
            <a:ext cx="0" cy="12928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593129" y="1195570"/>
            <a:ext cx="10516" cy="288927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0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 Горсовете Уфы назвали статьи расходов бюджета 2019 года | ДЕНЬГИ: События  | ДЕНЬГИ | АиФ Уф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475" y="3356991"/>
            <a:ext cx="5191128" cy="344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07504" y="1062060"/>
            <a:ext cx="8870675" cy="5679308"/>
            <a:chOff x="115697" y="1472774"/>
            <a:chExt cx="8870675" cy="528871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Полилиния 6"/>
            <p:cNvSpPr/>
            <p:nvPr/>
          </p:nvSpPr>
          <p:spPr>
            <a:xfrm>
              <a:off x="244808" y="1472774"/>
              <a:ext cx="3546724" cy="2653180"/>
            </a:xfrm>
            <a:custGeom>
              <a:avLst/>
              <a:gdLst>
                <a:gd name="connsiteX0" fmla="*/ 0 w 3546724"/>
                <a:gd name="connsiteY0" fmla="*/ 442206 h 2653180"/>
                <a:gd name="connsiteX1" fmla="*/ 442206 w 3546724"/>
                <a:gd name="connsiteY1" fmla="*/ 0 h 2653180"/>
                <a:gd name="connsiteX2" fmla="*/ 3104518 w 3546724"/>
                <a:gd name="connsiteY2" fmla="*/ 0 h 2653180"/>
                <a:gd name="connsiteX3" fmla="*/ 3546724 w 3546724"/>
                <a:gd name="connsiteY3" fmla="*/ 442206 h 2653180"/>
                <a:gd name="connsiteX4" fmla="*/ 3546724 w 3546724"/>
                <a:gd name="connsiteY4" fmla="*/ 2210974 h 2653180"/>
                <a:gd name="connsiteX5" fmla="*/ 3104518 w 3546724"/>
                <a:gd name="connsiteY5" fmla="*/ 2653180 h 2653180"/>
                <a:gd name="connsiteX6" fmla="*/ 442206 w 3546724"/>
                <a:gd name="connsiteY6" fmla="*/ 2653180 h 2653180"/>
                <a:gd name="connsiteX7" fmla="*/ 0 w 3546724"/>
                <a:gd name="connsiteY7" fmla="*/ 2210974 h 2653180"/>
                <a:gd name="connsiteX8" fmla="*/ 0 w 3546724"/>
                <a:gd name="connsiteY8" fmla="*/ 442206 h 265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6724" h="2653180">
                  <a:moveTo>
                    <a:pt x="0" y="442206"/>
                  </a:moveTo>
                  <a:cubicBezTo>
                    <a:pt x="0" y="197982"/>
                    <a:pt x="197982" y="0"/>
                    <a:pt x="442206" y="0"/>
                  </a:cubicBezTo>
                  <a:lnTo>
                    <a:pt x="3104518" y="0"/>
                  </a:lnTo>
                  <a:cubicBezTo>
                    <a:pt x="3348742" y="0"/>
                    <a:pt x="3546724" y="197982"/>
                    <a:pt x="3546724" y="442206"/>
                  </a:cubicBezTo>
                  <a:lnTo>
                    <a:pt x="3546724" y="2210974"/>
                  </a:lnTo>
                  <a:cubicBezTo>
                    <a:pt x="3546724" y="2455198"/>
                    <a:pt x="3348742" y="2653180"/>
                    <a:pt x="3104518" y="2653180"/>
                  </a:cubicBezTo>
                  <a:lnTo>
                    <a:pt x="442206" y="2653180"/>
                  </a:lnTo>
                  <a:cubicBezTo>
                    <a:pt x="197982" y="2653180"/>
                    <a:pt x="0" y="2455198"/>
                    <a:pt x="0" y="2210974"/>
                  </a:cubicBezTo>
                  <a:lnTo>
                    <a:pt x="0" y="442206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338" tIns="213338" rIns="213338" bIns="213338" numCol="1" spcCol="1270" anchor="t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Налоговые доходы</a:t>
              </a:r>
            </a:p>
            <a:p>
              <a:pPr marL="342900" lvl="0" indent="-3429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 год- 116 011,3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 год – 116 170,5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2024 год – 123 449,1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268922" y="1565800"/>
              <a:ext cx="3717450" cy="2569709"/>
            </a:xfrm>
            <a:custGeom>
              <a:avLst/>
              <a:gdLst>
                <a:gd name="connsiteX0" fmla="*/ 0 w 3717450"/>
                <a:gd name="connsiteY0" fmla="*/ 428293 h 2569709"/>
                <a:gd name="connsiteX1" fmla="*/ 428293 w 3717450"/>
                <a:gd name="connsiteY1" fmla="*/ 0 h 2569709"/>
                <a:gd name="connsiteX2" fmla="*/ 3289157 w 3717450"/>
                <a:gd name="connsiteY2" fmla="*/ 0 h 2569709"/>
                <a:gd name="connsiteX3" fmla="*/ 3717450 w 3717450"/>
                <a:gd name="connsiteY3" fmla="*/ 428293 h 2569709"/>
                <a:gd name="connsiteX4" fmla="*/ 3717450 w 3717450"/>
                <a:gd name="connsiteY4" fmla="*/ 2141416 h 2569709"/>
                <a:gd name="connsiteX5" fmla="*/ 3289157 w 3717450"/>
                <a:gd name="connsiteY5" fmla="*/ 2569709 h 2569709"/>
                <a:gd name="connsiteX6" fmla="*/ 428293 w 3717450"/>
                <a:gd name="connsiteY6" fmla="*/ 2569709 h 2569709"/>
                <a:gd name="connsiteX7" fmla="*/ 0 w 3717450"/>
                <a:gd name="connsiteY7" fmla="*/ 2141416 h 2569709"/>
                <a:gd name="connsiteX8" fmla="*/ 0 w 3717450"/>
                <a:gd name="connsiteY8" fmla="*/ 428293 h 256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7450" h="2569709">
                  <a:moveTo>
                    <a:pt x="0" y="428293"/>
                  </a:moveTo>
                  <a:cubicBezTo>
                    <a:pt x="0" y="191753"/>
                    <a:pt x="191753" y="0"/>
                    <a:pt x="428293" y="0"/>
                  </a:cubicBezTo>
                  <a:lnTo>
                    <a:pt x="3289157" y="0"/>
                  </a:lnTo>
                  <a:cubicBezTo>
                    <a:pt x="3525697" y="0"/>
                    <a:pt x="3717450" y="191753"/>
                    <a:pt x="3717450" y="428293"/>
                  </a:cubicBezTo>
                  <a:lnTo>
                    <a:pt x="3717450" y="2141416"/>
                  </a:lnTo>
                  <a:cubicBezTo>
                    <a:pt x="3717450" y="2377956"/>
                    <a:pt x="3525697" y="2569709"/>
                    <a:pt x="3289157" y="2569709"/>
                  </a:cubicBezTo>
                  <a:lnTo>
                    <a:pt x="428293" y="2569709"/>
                  </a:lnTo>
                  <a:cubicBezTo>
                    <a:pt x="191753" y="2569709"/>
                    <a:pt x="0" y="2377956"/>
                    <a:pt x="0" y="2141416"/>
                  </a:cubicBezTo>
                  <a:lnTo>
                    <a:pt x="0" y="428293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9263" tIns="209263" rIns="209263" bIns="209263" numCol="1" spcCol="1270" anchor="t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Неналоговые доходы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 год- 25 384,4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 год – 21 955,6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2024 год – 21 987,0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15697" y="4374096"/>
              <a:ext cx="3804946" cy="2387392"/>
            </a:xfrm>
            <a:custGeom>
              <a:avLst/>
              <a:gdLst>
                <a:gd name="connsiteX0" fmla="*/ 0 w 3804946"/>
                <a:gd name="connsiteY0" fmla="*/ 397907 h 2387392"/>
                <a:gd name="connsiteX1" fmla="*/ 397907 w 3804946"/>
                <a:gd name="connsiteY1" fmla="*/ 0 h 2387392"/>
                <a:gd name="connsiteX2" fmla="*/ 3407039 w 3804946"/>
                <a:gd name="connsiteY2" fmla="*/ 0 h 2387392"/>
                <a:gd name="connsiteX3" fmla="*/ 3804946 w 3804946"/>
                <a:gd name="connsiteY3" fmla="*/ 397907 h 2387392"/>
                <a:gd name="connsiteX4" fmla="*/ 3804946 w 3804946"/>
                <a:gd name="connsiteY4" fmla="*/ 1989485 h 2387392"/>
                <a:gd name="connsiteX5" fmla="*/ 3407039 w 3804946"/>
                <a:gd name="connsiteY5" fmla="*/ 2387392 h 2387392"/>
                <a:gd name="connsiteX6" fmla="*/ 397907 w 3804946"/>
                <a:gd name="connsiteY6" fmla="*/ 2387392 h 2387392"/>
                <a:gd name="connsiteX7" fmla="*/ 0 w 3804946"/>
                <a:gd name="connsiteY7" fmla="*/ 1989485 h 2387392"/>
                <a:gd name="connsiteX8" fmla="*/ 0 w 3804946"/>
                <a:gd name="connsiteY8" fmla="*/ 397907 h 238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4946" h="2387392">
                  <a:moveTo>
                    <a:pt x="0" y="397907"/>
                  </a:moveTo>
                  <a:cubicBezTo>
                    <a:pt x="0" y="178149"/>
                    <a:pt x="178149" y="0"/>
                    <a:pt x="397907" y="0"/>
                  </a:cubicBezTo>
                  <a:lnTo>
                    <a:pt x="3407039" y="0"/>
                  </a:lnTo>
                  <a:cubicBezTo>
                    <a:pt x="3626797" y="0"/>
                    <a:pt x="3804946" y="178149"/>
                    <a:pt x="3804946" y="397907"/>
                  </a:cubicBezTo>
                  <a:lnTo>
                    <a:pt x="3804946" y="1989485"/>
                  </a:lnTo>
                  <a:cubicBezTo>
                    <a:pt x="3804946" y="2209243"/>
                    <a:pt x="3626797" y="2387392"/>
                    <a:pt x="3407039" y="2387392"/>
                  </a:cubicBezTo>
                  <a:lnTo>
                    <a:pt x="397907" y="2387392"/>
                  </a:lnTo>
                  <a:cubicBezTo>
                    <a:pt x="178149" y="2387392"/>
                    <a:pt x="0" y="2209243"/>
                    <a:pt x="0" y="1989485"/>
                  </a:cubicBezTo>
                  <a:lnTo>
                    <a:pt x="0" y="397907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363" tIns="200363" rIns="200363" bIns="200363" numCol="1" spcCol="1270" anchor="t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Безвозмездные поступления из бюджета Томской области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2022 год – 338 685,2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2023 год – </a:t>
              </a:r>
              <a:r>
                <a:rPr lang="ru-RU" sz="2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318 634,9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2024 год – </a:t>
              </a:r>
              <a:r>
                <a:rPr lang="ru-RU" sz="2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313 309,4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0"/>
            <a:ext cx="911401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 бюджета 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2022-2024 годы, (тыс. руб.)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Дети бизнесменов получают «зарплату» – Коммерсантъ FM – Коммерсантъ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" r="19337"/>
          <a:stretch/>
        </p:blipFill>
        <p:spPr bwMode="auto">
          <a:xfrm>
            <a:off x="119229" y="3773767"/>
            <a:ext cx="1705311" cy="128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Ежедневник а4 в Екатеринбурге. Купить Недорого у Проверенных Продавцов на  Торговой Площадке Tiu.r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13790" r="16294" b="30123"/>
          <a:stretch/>
        </p:blipFill>
        <p:spPr bwMode="auto">
          <a:xfrm>
            <a:off x="2843808" y="3887753"/>
            <a:ext cx="1361257" cy="146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Беспроводные наушники с микрофоном / Полноразмерные Bluetooth наушники P9  за 1299 ₽ с бесплатной доставкой за 1 день купить на KazanExpres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0" t="35168" r="12920" b="9685"/>
          <a:stretch/>
        </p:blipFill>
        <p:spPr bwMode="auto">
          <a:xfrm>
            <a:off x="5561414" y="3888869"/>
            <a:ext cx="1026810" cy="118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8100513"/>
              </p:ext>
            </p:extLst>
          </p:nvPr>
        </p:nvGraphicFramePr>
        <p:xfrm>
          <a:off x="-18504" y="-724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Пожарная безопасность детских и оздоровительных лагерей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08298"/>
            <a:ext cx="1449181" cy="96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Межбюджетные трансферты- денежные средства, перечисляемые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одного бюджета бюджетной системы Российской Федерации другому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381328"/>
            <a:ext cx="416056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Аналогия в семейном бюджете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Список покупок для ребенка в магазине | Обучал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Список покупок для ребенка в магазине | Обучал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Список покупок для ребенка в магазине | Обучалк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847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Государственный бюджет (3 класс, окружающий мир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2"/>
          <a:stretch/>
        </p:blipFill>
        <p:spPr bwMode="auto">
          <a:xfrm>
            <a:off x="-1" y="0"/>
            <a:ext cx="9215004" cy="672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99116141"/>
              </p:ext>
            </p:extLst>
          </p:nvPr>
        </p:nvGraphicFramePr>
        <p:xfrm>
          <a:off x="323528" y="476672"/>
          <a:ext cx="842493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03344290"/>
              </p:ext>
            </p:extLst>
          </p:nvPr>
        </p:nvGraphicFramePr>
        <p:xfrm>
          <a:off x="323528" y="3501008"/>
          <a:ext cx="8568952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95536" y="5983064"/>
            <a:ext cx="8496944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Бюджеты сельских поселений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433920" y="3212976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330554" y="3212976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724128" y="3212976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384480" y="5773452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812360" y="3257364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376273" y="5773452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674688" y="5767040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835219" y="5767040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7820359" y="4437112"/>
            <a:ext cx="60579" cy="2446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5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 Самарской области в 20 раз увеличили финансовую помощь по социальным  контрактам | CityTraff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" y="500524"/>
            <a:ext cx="9019587" cy="625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14790275"/>
              </p:ext>
            </p:extLst>
          </p:nvPr>
        </p:nvGraphicFramePr>
        <p:xfrm>
          <a:off x="179512" y="1052736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926" y="-22696"/>
            <a:ext cx="914400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трансферты, тыс. рублей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70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МО «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район» на 2022 год (тыс.руб.)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20" y="769419"/>
            <a:ext cx="9144000" cy="6165673"/>
          </a:xfrm>
          <a:solidFill>
            <a:schemeClr val="bg1">
              <a:lumMod val="9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40912" y="1124807"/>
            <a:ext cx="5088540" cy="32309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МО «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район» бюджет спроектирован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дефицитом  0 %,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сбалансированный: доходы равны расходам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204" y="3831012"/>
            <a:ext cx="196913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480 081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6438" y="335317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4848" y="3390591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64" name="Picture 20" descr="D:\DD\Desktop\Для бюджета для граждан\презентация\культура\125929280_1moneybags60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3" y="1067172"/>
            <a:ext cx="1428750" cy="228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  <a:extLst/>
        </p:spPr>
      </p:pic>
      <p:pic>
        <p:nvPicPr>
          <p:cNvPr id="6165" name="Picture 21" descr="D:\DD\Desktop\Для бюджета для граждан\презентация\культура\125929280_1moneybags60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04591"/>
            <a:ext cx="1428750" cy="228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  <a:extLst/>
        </p:spPr>
      </p:pic>
      <p:sp>
        <p:nvSpPr>
          <p:cNvPr id="21" name="TextBox 20"/>
          <p:cNvSpPr txBox="1"/>
          <p:nvPr/>
        </p:nvSpPr>
        <p:spPr>
          <a:xfrm>
            <a:off x="7236296" y="3832505"/>
            <a:ext cx="184136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480 081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2694" y="4926319"/>
            <a:ext cx="8784976" cy="11132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отсутствует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(долговой нагрузки на бюджет нет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054522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оказатели эффективности прода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0384"/>
            <a:ext cx="1475656" cy="106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4990"/>
              </p:ext>
            </p:extLst>
          </p:nvPr>
        </p:nvGraphicFramePr>
        <p:xfrm>
          <a:off x="107505" y="667533"/>
          <a:ext cx="8928993" cy="509479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25539"/>
                <a:gridCol w="1558289"/>
                <a:gridCol w="1558289"/>
                <a:gridCol w="1386876"/>
              </a:tblGrid>
              <a:tr h="277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03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доходы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116 011,3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116 170,5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123 449,1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104 376,5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104 025,7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111 744,7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8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дополнительный  норматив по НДФЛ </a:t>
                      </a:r>
                      <a:endParaRPr lang="ru-RU" sz="16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(2022-44,38%; 2022-37,58%; 2023-35,68%);</a:t>
                      </a:r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74 600,0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73 236,7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79 920,7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93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 по нормативу, установленному </a:t>
                      </a:r>
                      <a:endParaRPr lang="ru-RU" sz="16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БК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 (15% </a:t>
                      </a:r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29 776,5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30 789,0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31 824,0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3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 </a:t>
                      </a: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топливо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1 878,0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1 994,0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2 204,0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совокупный доход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8 009,8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8 332,7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8 665,3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939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5 260,8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5 471,0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5 690,0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сельскохозяйственный налог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93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2 364,0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2 461,0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2 559,0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пошлина, сборы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1 747,0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1 818,0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1 891,0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доходы, (тыс. руб.)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Картинки по запросу налоговые доходы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01" y="5845011"/>
            <a:ext cx="1440159" cy="95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219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3999" cy="908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Нормативы распределения налоговых и неналоговых доходов предусмотрены в соответствии с статьями 61.1 и ст. 62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Бюджетного Кодекса Российской Федерации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87" y="1124248"/>
            <a:ext cx="9126015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год- 113 679 тыс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рублей, с темпом роста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112 %;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2022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-104 376,5 тыс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рублей, с темпом роста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91,8 %;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2023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-104 025,7 тыс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 , с темпом роста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99,6 %;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2024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-111 744,6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рублей, с темпом роста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107,4%. </a:t>
            </a:r>
          </a:p>
          <a:p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отчислений по Бюджетному кодексу и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Закону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Томской области составляет 15% и по дополнительному нормативу в бюджет муниципального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зачислится: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2021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г.-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44,38 %,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2022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г.-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37,58 %,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г.-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35,68 %,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2024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–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37,67%.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НДФЛ — все, что надо зна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4850"/>
            <a:ext cx="4680520" cy="327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3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D\Desktop\Бюджет для граждан отчет 2016\Для бюджета для граждан\презентация\деньги\y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04638"/>
            <a:ext cx="1966091" cy="146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257070"/>
              </p:ext>
            </p:extLst>
          </p:nvPr>
        </p:nvGraphicFramePr>
        <p:xfrm>
          <a:off x="107505" y="667533"/>
          <a:ext cx="8928993" cy="528174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25539"/>
                <a:gridCol w="1558289"/>
                <a:gridCol w="1558289"/>
                <a:gridCol w="1386876"/>
              </a:tblGrid>
              <a:tr h="310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349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59,38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52,58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50,68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7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дополнительный  норматив по НДФЛ </a:t>
                      </a:r>
                      <a:endParaRPr lang="ru-RU" sz="16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44,38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37,58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35,68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4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 по нормативу, установленному </a:t>
                      </a:r>
                      <a:endParaRPr lang="ru-RU" sz="16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БК  РФ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95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 </a:t>
                      </a: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топливо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0,06195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0,06195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0,06195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37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совокупный доход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85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сельскохозяйственный налог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85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пошлина, сборы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доходы, (тыс. руб.) норматив зачисления в бюджет, %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177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426994"/>
              </p:ext>
            </p:extLst>
          </p:nvPr>
        </p:nvGraphicFramePr>
        <p:xfrm>
          <a:off x="0" y="586884"/>
          <a:ext cx="9143999" cy="607834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569000"/>
                <a:gridCol w="1583045"/>
                <a:gridCol w="1583045"/>
                <a:gridCol w="1408909"/>
              </a:tblGrid>
              <a:tr h="184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03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</a:t>
                      </a: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25 384,4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21 955,7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21 987,0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использования муниципального имущества: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4 351,6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4 539,3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4 540,3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227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земли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3 864,0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4 114,1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4 114,1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имущества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272,5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238,2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238,2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339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прибыли МУП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05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негативное воздействие на окружающую среду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75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платных услуг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19 397,0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15 761,1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15 769,2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769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компенсации затрат государству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941,0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473,4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481,5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продажи имущества: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85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Продажа</a:t>
                      </a:r>
                      <a:r>
                        <a:rPr lang="ru-RU" sz="1800" b="1" i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имущества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Продажа земли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730,8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790,4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7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неналоговые доходы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доходы, (тыс. руб.)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58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23219"/>
            <a:ext cx="9144000" cy="65556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граждан»   познакомит вас с положениями основного финансового документа нашего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–  проекта решения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бюджете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и плановый период 2023 и 2024 годов ». 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Представленная информация предназначена для широкого круга пользователей и будет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полезна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категориям населения, так как она затрагивает интересы каждого жителя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Учитывая, что доходы бюджета формируются за счет средств налогоплательщиков, которыми являются в том числе и граждане,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 сама тема открытости и прозрачности основных направлений расходования средств бюджета становится актуальной.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Упрощённая версия районного бюджета в доступной и понятной форме поможет гражданам  ознакомиться с основными параметрами районного бюджета, понять сколько в бюджет поступает средств и на какие цели они направляются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Управления финансов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Администрации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 Леонидовна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Вильт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Уважаемые жители </a:t>
            </a:r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района!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018622"/>
              </p:ext>
            </p:extLst>
          </p:nvPr>
        </p:nvGraphicFramePr>
        <p:xfrm>
          <a:off x="22920" y="571480"/>
          <a:ext cx="9001002" cy="621750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97548"/>
                <a:gridCol w="1558289"/>
                <a:gridCol w="1558289"/>
                <a:gridCol w="1386876"/>
              </a:tblGrid>
              <a:tr h="184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03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</a:t>
                      </a: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22 214,0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21 955,6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21 987,0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использования муниципального имущества: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4 351,6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4 539,3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4 540,3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227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земли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3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имущества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339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прибыли МУП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05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негативное воздействие на окружающую среду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75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платных услуг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769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компенсации затрат государству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продажи имущества: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85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Продажа</a:t>
                      </a:r>
                      <a:r>
                        <a:rPr lang="ru-RU" sz="1800" b="1" i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имущества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Продажа земли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7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50,0 до 100,0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50,0 до 100,0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50,0 до 100,0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7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неналоговые доходы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  норматив зачисления в бюджет района, %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560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ополнительные платные услуги | Автошкола Дви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0" y="79552"/>
            <a:ext cx="2710055" cy="271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-9525" y="26998"/>
            <a:ext cx="9144000" cy="57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доходы от платных услуг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2239" y="668817"/>
            <a:ext cx="3933480" cy="147732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учреждения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  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16 837,3 тыс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  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13 666,9 тыс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     13 666,9 тыс. рублей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Когда высаживать рассаду помидоров в пар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95" y="657794"/>
            <a:ext cx="1769729" cy="1655307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Возраст получения прав. Учебная езда на автомагистрал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Возраст получения прав. Учебная езда на автомагистрали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2516" y="2961225"/>
            <a:ext cx="3933480" cy="147732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 культуры и спорта</a:t>
            </a: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  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1 618,6 тыс. рублей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    1 620,8 тыс. рублей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  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1 620,8 тыс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40167" y="2898810"/>
            <a:ext cx="3933480" cy="175432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Бизнес- инкубатор</a:t>
            </a: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  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900,0 тыс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</a:t>
            </a: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  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900,0 тыс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 </a:t>
            </a: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   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900,0 тыс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</a:t>
            </a:r>
          </a:p>
        </p:txBody>
      </p:sp>
      <p:pic>
        <p:nvPicPr>
          <p:cNvPr id="7172" name="Picture 4" descr="Чем отличаются профессиональные коньки от обычных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866" y="4782333"/>
            <a:ext cx="2187113" cy="156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Как запустить крупнейший кинотеатр с нуля? - новости Kapital.k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Как запустить крупнейший кинотеатр с нуля?- Kapital.k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4761421"/>
            <a:ext cx="2519408" cy="159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Бизнес планы в Украине: примеры как составить бизнес план, структура бизнес- плана в 2021 году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8"/>
          <a:stretch/>
        </p:blipFill>
        <p:spPr bwMode="auto">
          <a:xfrm>
            <a:off x="5275077" y="4653136"/>
            <a:ext cx="353785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0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www.tadviser.ru/images/2/21/1-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2038"/>
            <a:ext cx="3028380" cy="202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-23168" y="0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расходы на реализацию муниципальных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ведомственных программ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363" y="1689758"/>
            <a:ext cx="6909765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    33 448,2 тыс. рублей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    31 041,8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    33 465,3 тыс. рублей   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8380" y="4770037"/>
            <a:ext cx="5976327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1 621,8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  1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634,0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1 689,0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28380" y="4274960"/>
            <a:ext cx="582056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Ведомственные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программы (5)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7" name="AutoShape 4" descr="Муниципальные программы действующие с 01.01.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Муниципальные программы действующие с 01.01.201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Ох, и трудная это работа – выполнять муниципальные программы » Ozersk74.c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3963" y="1340768"/>
            <a:ext cx="493462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(19)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8194" name="Picture 2" descr="https://r43.tmbreg.ru/assets/images/1560417265_municipalprogramm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24744"/>
            <a:ext cx="3328516" cy="274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3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046799"/>
              </p:ext>
            </p:extLst>
          </p:nvPr>
        </p:nvGraphicFramePr>
        <p:xfrm>
          <a:off x="0" y="909801"/>
          <a:ext cx="9143999" cy="60132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7186"/>
                <a:gridCol w="5159257"/>
                <a:gridCol w="1389966"/>
                <a:gridCol w="955838"/>
                <a:gridCol w="1201752"/>
              </a:tblGrid>
              <a:tr h="40294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2024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1407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35 049,9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32 657,8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35 154,4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54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"Создание условий для устойчивого экономического развития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2021-2026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3 498,8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2 752,5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3 977,6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21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«Развитие сельскохозяйственного производства и расширение рынка сельскохозяйственной продукции, сырья и продовольствия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районе Томской области на 2017-2020 годы и на период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2025 года»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478,3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515,0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515,0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42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"Комплексное развитие сельских территорий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районе"на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2021-2024 годы с прогнозом на 2025 и 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500,0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573,5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500,0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81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"Развитие образования на территории муниципального образования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Кожевниковский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 на 2021-2026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4 528,5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4 528,5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4 528,5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81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«Патриотическое воспитание граждан на территории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2021-2026 годы».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360,4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270,4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270,4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1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719760"/>
              </p:ext>
            </p:extLst>
          </p:nvPr>
        </p:nvGraphicFramePr>
        <p:xfrm>
          <a:off x="-1" y="883568"/>
          <a:ext cx="9108505" cy="59744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7702"/>
                <a:gridCol w="5233942"/>
                <a:gridCol w="1167208"/>
                <a:gridCol w="1112753"/>
                <a:gridCol w="1156900"/>
              </a:tblGrid>
              <a:tr h="46315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2024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35 049,9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32 657,8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35 154,4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69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"Развитие культуры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2021-2026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1 898,3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1 690,5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1 870,5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454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«Развитие молодежной политики, физической культуры и спорта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районе на 2021-2026 годы»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905,1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905,1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905,1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03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"Повышение общественной безопасности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районе на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2019-2024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1 823,4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1 823,4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1 823,4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31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 Непрерывное экологическое образование и просвещение населения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2021-2026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31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"Эффективное управление муниципальными финансами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2021-2026 годы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199,6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4 199,6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4 199,6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8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843653"/>
              </p:ext>
            </p:extLst>
          </p:nvPr>
        </p:nvGraphicFramePr>
        <p:xfrm>
          <a:off x="0" y="984920"/>
          <a:ext cx="9144001" cy="58599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7544"/>
                <a:gridCol w="5184578"/>
                <a:gridCol w="1224136"/>
                <a:gridCol w="1065991"/>
                <a:gridCol w="1201752"/>
              </a:tblGrid>
              <a:tr h="51183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2024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3640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35 049,9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32 657,8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35 154,4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8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"Развитие транспортной системы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районе на 2016-2023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8 061,1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8 177,1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8 387,1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89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«Поддержка специалистов на территории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района» на период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2021-2026 годы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258,4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258,4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258,4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1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"Улучшение условий охраны труда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районе на 2021-2024 годы с прогнозом на 2025 и 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69,0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69,0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69,0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"Развитие муниципальной службы, информационного общества и открытости в муниципальном образовании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Кожевниковский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 на 2021-2026 годы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3 499,4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3 491,8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3 491,8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69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"Профилактика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терроризма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экстремизма, а также минимизация и (или)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ликвидация последствий проявления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терроризма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и экстремизма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муниципальном образовании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Кожевниковский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район»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2021-2025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498,9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300,0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200,0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5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320264"/>
              </p:ext>
            </p:extLst>
          </p:nvPr>
        </p:nvGraphicFramePr>
        <p:xfrm>
          <a:off x="1" y="908720"/>
          <a:ext cx="9144000" cy="5949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4363"/>
                <a:gridCol w="5567796"/>
                <a:gridCol w="1030566"/>
                <a:gridCol w="1029889"/>
                <a:gridCol w="1071386"/>
              </a:tblGrid>
              <a:tr h="463309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2024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0530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35 049,9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32 657,8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35 154,4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20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«Организация отдыха и оздоровление детей и подростков Кожевниковского района на 2021-2026 годы»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400,2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400,2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400,2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20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«Обеспечение доступности жилья и улучшения качества жилищных условий населения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2021-2026 годы»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593,9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593,9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593,9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11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«Развитие коммунальной инфраструктуры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период 2021-2026 годы»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599,3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199,3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199,3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5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"Доступная среда для инвалидов»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245,3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245,3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245,3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765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ВЦП "Приватизация, владение, пользование и распоряжение имуществом, находящимся в собственности муниципального образования </a:t>
                      </a:r>
                      <a:r>
                        <a:rPr lang="ru-RU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Кожевниковский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район, в том числе, земельными ресурсами, распоряжение земельными участками, государственная собственность на которые не разграничена"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4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197543"/>
              </p:ext>
            </p:extLst>
          </p:nvPr>
        </p:nvGraphicFramePr>
        <p:xfrm>
          <a:off x="18604" y="980728"/>
          <a:ext cx="9125396" cy="57310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3357"/>
                <a:gridCol w="5000374"/>
                <a:gridCol w="1236179"/>
                <a:gridCol w="1236179"/>
                <a:gridCol w="1199307"/>
              </a:tblGrid>
              <a:tr h="483589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2024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3753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35 049,9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32 657,8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35 154,4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068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ВЦП "Автоматизированный учет муниципального имущества"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292,8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6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ВЦП "Организация различных форм воспитания, содействующих формированию здорового образа жизни и законопослушного поведения"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6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ВЦП "Формирование позитивного социального имиджа образовательных учреждений, повышение престижа работников системы образования"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6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ВЦП "Формирование здорового образа жизни обучающихся и достижение спортивных результатов"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55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6" name="Picture 16" descr="Как получить военный билет законно: что нужно делать, сроки выдач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r="22405"/>
          <a:stretch/>
        </p:blipFill>
        <p:spPr bwMode="auto">
          <a:xfrm flipH="1">
            <a:off x="2372964" y="1571085"/>
            <a:ext cx="834296" cy="6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Дополнительное образование: от новаций без системы к системной инновации |  Вести образ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23" y="3306564"/>
            <a:ext cx="1238059" cy="66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62915"/>
          </a:xfr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Отраслевая структура распределения  расходов бюджета</a:t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на 2022 год, (тыс. руб.)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32748" y="932261"/>
            <a:ext cx="5811251" cy="5886536"/>
            <a:chOff x="1835695" y="870325"/>
            <a:chExt cx="6240017" cy="559791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Полилиния 3"/>
            <p:cNvSpPr/>
            <p:nvPr/>
          </p:nvSpPr>
          <p:spPr>
            <a:xfrm>
              <a:off x="1835696" y="870325"/>
              <a:ext cx="6218062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Общегосударственные вопросы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835696" y="1387749"/>
              <a:ext cx="6218062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оборона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835695" y="1919827"/>
              <a:ext cx="6218063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экономика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848812" y="2492643"/>
              <a:ext cx="6204947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Жилищно-коммунальное хозяйство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835696" y="3088367"/>
              <a:ext cx="6240016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Образование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848813" y="3669283"/>
              <a:ext cx="6226899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Культура, кинематография 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835696" y="4215842"/>
              <a:ext cx="6240016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Здравоохранение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848813" y="4794939"/>
              <a:ext cx="6226899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Социальная политика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848813" y="5412032"/>
              <a:ext cx="621669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Физическая культура и спорт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835696" y="5940138"/>
              <a:ext cx="6218064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Межбюджетные трансферты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8" name="Picture 6" descr="D:\DD\Desktop\Бюджет для граждан отчет 2016\Для бюджета для граждан\спасательный кру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23" y="6216385"/>
            <a:ext cx="806778" cy="5378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DD\Desktop\Бюджет для граждан отчет 2016\Для бюджета для граждан\презентация\сельское хозяйство\9d05095b382b79c0bff97b91c13d661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80352"/>
            <a:ext cx="882131" cy="58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9404" y="1038630"/>
            <a:ext cx="122413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62 391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5824" y="1618693"/>
            <a:ext cx="1224136" cy="461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3468" y="2116568"/>
            <a:ext cx="1263192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98 711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4704" y="2715087"/>
            <a:ext cx="122413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899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5824" y="3304613"/>
            <a:ext cx="122413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207 005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5824" y="3875529"/>
            <a:ext cx="122413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44 680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4576" y="4425103"/>
            <a:ext cx="122413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8864" y="5648195"/>
            <a:ext cx="122413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6 872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4576" y="5036980"/>
            <a:ext cx="122413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15 415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9512" y="6204663"/>
            <a:ext cx="122413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43 921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390297" y="2685125"/>
            <a:ext cx="982667" cy="5795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434296" y="3315019"/>
            <a:ext cx="977464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43,1 %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398712" y="3875529"/>
            <a:ext cx="1013048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9,3 %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14948" y="4425103"/>
            <a:ext cx="996812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0,02 %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98712" y="5036980"/>
            <a:ext cx="1013048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383000" y="5648195"/>
            <a:ext cx="1028760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00884" y="6225471"/>
            <a:ext cx="996812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9,1 %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363540" y="1028027"/>
            <a:ext cx="1034156" cy="5707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63540" y="1598808"/>
            <a:ext cx="1034156" cy="4969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0,01 %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398712" y="2135551"/>
            <a:ext cx="1013048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20,6 %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Концепция развития физической культуры и спорта в городе Меги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67" y="5610474"/>
            <a:ext cx="854206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Социальная политика компании FirstByte | FirstByte.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14" y="4983634"/>
            <a:ext cx="1095414" cy="68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Земский доктор»: чем мудрее, тем лучше. Путин снял возрастные ограничения  для сельских врачей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3245" y="4419925"/>
            <a:ext cx="795728" cy="49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Культура и полное ее принятие - Развлекательный сайт Пятигорск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50078"/>
            <a:ext cx="958698" cy="5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В Долгопрудном пройдет «горячая линия» по вопросам ЖКХ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49552"/>
            <a:ext cx="950189" cy="72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Применить творческий подход к презентации бюджета предлагают жителям и  организациям края - Новости - События - Хабаровский Край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8904"/>
            <a:ext cx="974596" cy="64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В Банке России рассказали, как долго купюры образца 1997 года будут в  обороте - Парламентская газ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" y="1196752"/>
            <a:ext cx="9075611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6892" y="0"/>
            <a:ext cx="9144000" cy="1196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Общегосударственные вопросы</a:t>
            </a:r>
          </a:p>
          <a:p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 62 390,7 тыс. руб.</a:t>
            </a:r>
          </a:p>
          <a:p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52 201,4 тыс</a:t>
            </a: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50 758,1 тыс</a:t>
            </a: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</a:p>
          <a:p>
            <a:endParaRPr lang="ru-RU" alt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420888"/>
            <a:ext cx="4849207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МКУ ""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центр муниципального заказа и проектных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работ»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1 575,5 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Взнос в ассоциацию муниципальных образований  172,8 тыс. 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8375" y="2636912"/>
            <a:ext cx="333422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Дума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района  621,1 тыс. 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6936" y="5809371"/>
            <a:ext cx="3312317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Резервные фонды  900 тыс. 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60274"/>
            <a:ext cx="486622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Хранение и комплектование архивных документов 77,4 тыс. 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3" y="4805689"/>
            <a:ext cx="489395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 административной комиссии 569,8 тыс. 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3" y="5670872"/>
            <a:ext cx="489395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 комиссии по делам несовершеннолетних 524,1 тыс. 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32500" y="3503319"/>
            <a:ext cx="3350719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деятельности финансовых органов и органов финансово-бюджетного надзора 6 616,7 тыс. руб.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Сопровождение версии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КонсультантПлюс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131,4 тыс. 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8240" y="4165038"/>
            <a:ext cx="4893952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Расходы на оплату труда 25 715,9 тыс. 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25728" y="1560274"/>
            <a:ext cx="3345659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Расходы на оплату налогов, коммунальных услуг, услуги связи, ГСМ, запасные части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43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 Оренбуржье за год улучшился инвестиционный климат. Московские новости.  Московский бизнес порт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194"/>
            <a:ext cx="9144000" cy="612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C1EFFDC-783A-4245-9AF0-DBB12B7EEDA0}"/>
              </a:ext>
            </a:extLst>
          </p:cNvPr>
          <p:cNvSpPr txBox="1"/>
          <p:nvPr/>
        </p:nvSpPr>
        <p:spPr>
          <a:xfrm>
            <a:off x="18162" y="0"/>
            <a:ext cx="9144000" cy="7301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113532" tIns="56766" rIns="113532" bIns="56766">
            <a:spAutoFit/>
          </a:bodyPr>
          <a:lstStyle/>
          <a:p>
            <a:pPr algn="ctr"/>
            <a:r>
              <a:rPr lang="ru-RU" sz="2000" b="1" dirty="0">
                <a:solidFill>
                  <a:srgbClr val="004D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приоритеты </a:t>
            </a:r>
            <a:r>
              <a:rPr lang="ru-RU" sz="2000" b="1" dirty="0" smtClean="0">
                <a:solidFill>
                  <a:srgbClr val="004D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 экономического </a:t>
            </a:r>
            <a:r>
              <a:rPr lang="ru-RU" sz="2000" b="1" dirty="0">
                <a:solidFill>
                  <a:srgbClr val="004D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br>
              <a:rPr lang="ru-RU" sz="2000" b="1" dirty="0">
                <a:solidFill>
                  <a:srgbClr val="004D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err="1" smtClean="0">
                <a:solidFill>
                  <a:srgbClr val="004D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 smtClean="0">
                <a:solidFill>
                  <a:srgbClr val="004D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на  </a:t>
            </a:r>
            <a:r>
              <a:rPr lang="ru-RU" sz="2000" b="1" dirty="0">
                <a:solidFill>
                  <a:srgbClr val="004D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– 2024 </a:t>
            </a:r>
            <a:r>
              <a:rPr lang="ru-RU" sz="2000" b="1" dirty="0" smtClean="0">
                <a:solidFill>
                  <a:srgbClr val="004D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г</a:t>
            </a:r>
            <a:r>
              <a:rPr lang="ru-RU" sz="2000" b="1" dirty="0">
                <a:solidFill>
                  <a:srgbClr val="004D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 rot="10800000" flipH="1" flipV="1">
            <a:off x="194686" y="1244747"/>
            <a:ext cx="3969823" cy="9342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инвестиционного климата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 rot="10800000" flipH="1" flipV="1">
            <a:off x="9966891" y="985039"/>
            <a:ext cx="2714587" cy="1478842"/>
          </a:xfrm>
          <a:prstGeom prst="roundRect">
            <a:avLst/>
          </a:prstGeom>
          <a:noFill/>
          <a:ln>
            <a:noFill/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  <a:scene3d>
            <a:camera prst="obliqueTop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rtlCol="0" anchor="ctr"/>
          <a:lstStyle/>
          <a:p>
            <a:pPr algn="ctr"/>
            <a:endParaRPr lang="ru-RU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12094262" y="1234838"/>
            <a:ext cx="2731450" cy="1516521"/>
          </a:xfrm>
          <a:prstGeom prst="roundRect">
            <a:avLst/>
          </a:prstGeom>
          <a:noFill/>
          <a:ln>
            <a:noFill/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  <a:scene3d>
            <a:camera prst="obliqueTop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rtlCol="0" anchor="ctr"/>
          <a:lstStyle/>
          <a:p>
            <a:pPr algn="ctr"/>
            <a:endParaRPr lang="ru-RU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H="1" flipV="1">
            <a:off x="5814757" y="4871445"/>
            <a:ext cx="2748310" cy="154201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  <a:scene3d>
            <a:camera prst="obliqueTop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rtlCol="0" anchor="ctr"/>
          <a:lstStyle/>
          <a:p>
            <a:pPr algn="ctr"/>
            <a:endParaRPr lang="ru-RU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 rot="10800000" flipH="1" flipV="1">
            <a:off x="5034386" y="2651382"/>
            <a:ext cx="3969823" cy="14423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услуг в отраслях социальной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rot="10800000" flipH="1" flipV="1">
            <a:off x="5034386" y="4672928"/>
            <a:ext cx="3969823" cy="9342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естественного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миграционного прироста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 rot="10800000" flipH="1" flipV="1">
            <a:off x="5004298" y="1244747"/>
            <a:ext cx="3969823" cy="11823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объёмов строительства жилья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 rot="10800000" flipH="1" flipV="1">
            <a:off x="189005" y="2621790"/>
            <a:ext cx="3969823" cy="11823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 модернизация системы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жилищно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коммунального хозяйства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 rot="10800000" flipH="1" flipV="1">
            <a:off x="194686" y="4081743"/>
            <a:ext cx="3969823" cy="118237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использования бюджетных средств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 rot="10800000" flipH="1" flipV="1">
            <a:off x="194686" y="5607192"/>
            <a:ext cx="3969823" cy="9342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стабильной ситуации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рынке труда</a:t>
            </a:r>
          </a:p>
        </p:txBody>
      </p:sp>
    </p:spTree>
    <p:extLst>
      <p:ext uri="{BB962C8B-B14F-4D97-AF65-F5344CB8AC3E}">
        <p14:creationId xmlns:p14="http://schemas.microsoft.com/office/powerpoint/2010/main" val="40169246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Закрытые траты бюджета по разделу экономики в пандемию поставили рекорд - М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4" y="1006781"/>
            <a:ext cx="9127108" cy="585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6892" y="0"/>
            <a:ext cx="9127108" cy="11247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экономика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98 710,8 тыс. руб.,   2023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97 922,1 тыс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102 971,5 тыс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23115500"/>
              </p:ext>
            </p:extLst>
          </p:nvPr>
        </p:nvGraphicFramePr>
        <p:xfrm>
          <a:off x="16892" y="1340768"/>
          <a:ext cx="4267076" cy="25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76767701"/>
              </p:ext>
            </p:extLst>
          </p:nvPr>
        </p:nvGraphicFramePr>
        <p:xfrm>
          <a:off x="4521510" y="1332417"/>
          <a:ext cx="442798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15419099"/>
              </p:ext>
            </p:extLst>
          </p:nvPr>
        </p:nvGraphicFramePr>
        <p:xfrm>
          <a:off x="1619672" y="3968643"/>
          <a:ext cx="525658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AutoShape 2" descr="В 2021 году национальная экономика может вырасти на 4% » Лента новостей  Казахстана и мира - Kazlenta.k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В 2021 году национальная экономика может вырасти на 4% » Лента новостей  Казахстана и мира - Kazlenta.k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3566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молочное скотоводств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8" t="13572" r="13705" b="22065"/>
          <a:stretch/>
        </p:blipFill>
        <p:spPr bwMode="auto">
          <a:xfrm>
            <a:off x="323528" y="699829"/>
            <a:ext cx="2049191" cy="15235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поддержка лпх Кожевниковский районь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30" y="750818"/>
            <a:ext cx="2697071" cy="14101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Сельское хозяйств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1" y="3498500"/>
            <a:ext cx="2152650" cy="188595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Собачьи деньги. В Перми не решаются проблемы с безнадзорными животными •  Звезд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4" r="19105"/>
          <a:stretch/>
        </p:blipFill>
        <p:spPr bwMode="auto">
          <a:xfrm>
            <a:off x="6105165" y="699829"/>
            <a:ext cx="2792798" cy="2272494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3449" y="0"/>
            <a:ext cx="9110551" cy="665312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сельское хозяйство 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году -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87 150,8 т. р.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47" y="1937913"/>
            <a:ext cx="3035178" cy="1408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с/х производства по отдельным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подотраслям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растениеводства и животноводства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68 106,5 т. р.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52837" y="1915961"/>
            <a:ext cx="2725664" cy="1448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Субвенция на поддержку малых форм хозяйствования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13 082 т. р.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7499" y="5319653"/>
            <a:ext cx="2812548" cy="12502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Субвенция на  осуществление Управленческих функций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3 742,2 т. р.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13755" y="5147576"/>
            <a:ext cx="2764746" cy="1446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на проведение кадастровых работ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828,9  т. р.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05166" y="1980971"/>
            <a:ext cx="2792797" cy="1408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Субвенция на регулирование численности безнадзорных животных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913,1 т. р.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05164" y="3481237"/>
            <a:ext cx="2792799" cy="31129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на реализацию МП «Расширение с/х производства и расширения рынка с/х продукции и сырья и продовольствия в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 до 2025 года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478,3 т. р.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2" descr="Картинки по запросу сезонная ярмарка томск"/>
          <p:cNvSpPr>
            <a:spLocks noChangeAspect="1" noChangeArrowheads="1"/>
          </p:cNvSpPr>
          <p:nvPr/>
        </p:nvSpPr>
        <p:spPr bwMode="auto">
          <a:xfrm>
            <a:off x="-167614" y="-6754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0" name="Picture 6" descr="Кадастровые работы в отношении земельных участков || KadastrMap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117" y="3481236"/>
            <a:ext cx="2702472" cy="183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В Украине заработал Дорожный фонд - Агентство расследований Артема  Фляжников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4" r="18660"/>
          <a:stretch/>
        </p:blipFill>
        <p:spPr bwMode="auto">
          <a:xfrm>
            <a:off x="59965" y="692448"/>
            <a:ext cx="2077579" cy="150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5312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муниципального дорожного фонда на 2022 год</a:t>
            </a:r>
            <a:endPara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7544" y="692448"/>
            <a:ext cx="6970836" cy="23326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Дорожный </a:t>
            </a:r>
            <a:r>
              <a:rPr lang="ru-RU" altLang="ru-RU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часть средств бюджета МО «</a:t>
            </a:r>
            <a:r>
              <a:rPr lang="ru-RU" alt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район», подлежащая использованию в целях финансового обеспечения дорожной деятельности в отношении автомобильных дорог общего пользования, а также осуществление иных полномочий в области использования автомобильных дорог и осуществления дорожной деятельности в соответствии с законодательством 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8 061,1 тыс. руб.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2" descr="Картинки по запросу сезонная ярмарка том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&quot;ремонт дорог кожевниково 2019 год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Картинки по запросу &quot;ремонт дорог кожевниково 2019 год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7917" y="3068960"/>
            <a:ext cx="9144000" cy="3789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Акцизы на автомобильный бензин, прямогонный бензин, дизельное топливо, моторные масла для дизельных и карбюраторных  двигателей, производимые на территории  РФ  1 878 тыс. рублей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Резервные средства в рамках МП «Развитие транспортной системы  «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района» на 2016-2023 г. г.  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4 851,5 т. р</a:t>
            </a:r>
          </a:p>
          <a:p>
            <a:pPr lvl="0" algn="ctr"/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капитальный ремонт дорог 1 331,6 тыс. руб.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на капитальный ремонт автомобильных дорог общего пользования, местного значения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распределена в январе 2022 года (прогнозная сумма 25 300 тыс. руб.)</a:t>
            </a:r>
          </a:p>
          <a:p>
            <a:pPr lvl="0"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5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937"/>
            <a:ext cx="9143999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дорожную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(на содержание и ремонт автомобильных дорог местного значения) 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5" y="1484784"/>
            <a:ext cx="5544616" cy="49795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Межбюджетные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трансферты в бюджеты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сельских поселений на дорожную деятельность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4 851,5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(тыс. руб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.):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Вороновское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693,3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Кожевниковское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1 345,3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Малиновское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394,7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Новопокровское        412,9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Песочнодубровское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306,8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Староювалинское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587,1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Уртамское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517,4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Чилинское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593,8</a:t>
            </a:r>
          </a:p>
          <a:p>
            <a:pPr lvl="0"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2" descr="Картинки по запросу сезонная ярмарка том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&quot;ремонт дорог кожевниково 2019 год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Экономика - Дорожный фонд Новосибирской области увеличен на 500 миллионов  рублей - Вести Новосибирс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33" y="4864596"/>
            <a:ext cx="3336454" cy="188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Дорожный фонд Башкирии увеличили на миллиард рубл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58" y="1161900"/>
            <a:ext cx="3390329" cy="19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3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-13364" y="0"/>
            <a:ext cx="9157364" cy="1628800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в области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«Жилищно- коммунальное  хозяйство» 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год   499,3 тыс. руб.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 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499,3 тыс. 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   499,3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64224" y="4501772"/>
            <a:ext cx="4772272" cy="16258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«Жилищное хозяйство»</a:t>
            </a: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предусмотрены</a:t>
            </a:r>
          </a:p>
        </p:txBody>
      </p:sp>
      <p:pic>
        <p:nvPicPr>
          <p:cNvPr id="6146" name="Picture 2" descr="Картинки по запросу &quot;свет, вода, тепл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9" y="1844824"/>
            <a:ext cx="225583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7504" y="1844824"/>
            <a:ext cx="7848872" cy="23762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«Коммунальное хозяйство»</a:t>
            </a: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499 3 тыс. руб.</a:t>
            </a: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комплексов водоочистки «Гейзер»  300 тыс. руб.</a:t>
            </a: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«Развитие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коммунальной инфраструктуры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в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2021-2026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г.г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.» 199,3 тыс. руб. (резервные средства)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2788" y="4501772"/>
            <a:ext cx="3780420" cy="16258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«Благоустройство»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предусмотрены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254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Высшее образование в Великобритании | Учеба в Англ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7370"/>
            <a:ext cx="9144000" cy="57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7764" y="-7536"/>
            <a:ext cx="9144000" cy="1124744"/>
          </a:xfr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 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 207 005,2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руб.,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 204 510,6 тыс. руб.,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 год 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203 524,4 тыс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47786501"/>
              </p:ext>
            </p:extLst>
          </p:nvPr>
        </p:nvGraphicFramePr>
        <p:xfrm>
          <a:off x="130175" y="1268760"/>
          <a:ext cx="912279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55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Ученики начальной школы за партами. Мультяшный - графика в векторном форма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2" y="4016896"/>
            <a:ext cx="228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torage.inovaco.ru/media/project_mo_100/b5/bd/4a/30/95/d2/jmomk-rhncxdbtw8mevep6rudz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5744" r="10582" b="5744"/>
          <a:stretch/>
        </p:blipFill>
        <p:spPr bwMode="auto">
          <a:xfrm>
            <a:off x="6650490" y="4878536"/>
            <a:ext cx="249351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 </a:t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 207 005,2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руб.,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 204 510,6 тыс. руб.,</a:t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 год 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203 524,4 тыс. руб.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346387"/>
              </p:ext>
            </p:extLst>
          </p:nvPr>
        </p:nvGraphicFramePr>
        <p:xfrm>
          <a:off x="2091599" y="1156626"/>
          <a:ext cx="7052401" cy="370365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199832"/>
                <a:gridCol w="1007259"/>
                <a:gridCol w="1160678"/>
                <a:gridCol w="1402862"/>
                <a:gridCol w="1281770"/>
              </a:tblGrid>
              <a:tr h="400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2022 год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2023 год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2024 год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800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Дошкольное образование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103 598,5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101 095,2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100 995,2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000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 образование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32,7%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67 671,6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67 399,3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66 713,1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800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Дополнительное образование детей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492,4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17 773,5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17 573,2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503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Молодежная политика</a:t>
                      </a:r>
                      <a:endParaRPr lang="ru-RU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101, 6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101,6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101,6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800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образования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14 699,0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14 699,0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14 699,0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2" name="AutoShape 2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Детский сад № 29, МБДОУ - Гид по город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" y="1268760"/>
            <a:ext cx="2036812" cy="152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4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7937"/>
            <a:ext cx="9144000" cy="1044799"/>
          </a:xfr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ДОШКОЛЬНОЕ ОБРАЗОВАНИЕ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103 598,5 тыс. руб.,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42284" y="1396806"/>
            <a:ext cx="4122204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средств местного бюджета без учета программных расходов предусмотрено расходов на сумму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55 283,9 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рублей, в том числе оплата труда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28 370,4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рублей.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85252" y="5628119"/>
            <a:ext cx="4050914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МП "Улучшение условий охраны труда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районе на 2021-2024 годы с прогнозом на 2025 и 2026 годы"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31,3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599" y="1396806"/>
            <a:ext cx="422627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счет средств областного бюджета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расходы в сумме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44 757,8 тыс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рублей из них: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8935" y="2720245"/>
            <a:ext cx="4180211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в Томской области– 44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439,0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7035" y="4909582"/>
            <a:ext cx="4180211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предоставления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бесплатной методической, психолого-педагогической, диагностической и консультативной помощи,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318,8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85252" y="4552092"/>
            <a:ext cx="403244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МП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"Развитие образования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районе на 2021 – 2026 годы"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325,9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85252" y="3006824"/>
            <a:ext cx="4036268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МП "Профилактика терроризма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экстремизма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муниципальном образовании "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район" на 2021-2025 годы"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120,0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7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25"/>
            <a:ext cx="9144000" cy="1044799"/>
          </a:xfr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ОБЩЕЕ ОБРАЗОВАНИЕ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671,6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руб.,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484784"/>
            <a:ext cx="4032448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средств местного бюджета без учета программных расходов предусмотрено расходов на сумму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58 768,9 тыс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рублей, в том числе оплата труда - 429,841 тыс. рублей.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972" y="4921424"/>
            <a:ext cx="4180211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внедрение и функционирование целевой модели цифровой образовательной среды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школах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502,200 тыс. рублей.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5575" y="1358512"/>
            <a:ext cx="422627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счет средств областного бюджета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расходы в сумме 6 496,644 тыс.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рублей из них: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9271" y="2488208"/>
            <a:ext cx="424229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выплату надбавок к должностному окладу педагогическим работникам муниципальных образовательных организаций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174 712,690 тыс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7697" y="3809271"/>
            <a:ext cx="4180211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выплату ежемесячной стипендии Губернатора Томской области молодым учителям–  625,000 тыс. рублей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4675203"/>
            <a:ext cx="4032448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осуществление отдельных государственных полномочий на обеспечение одеждой, обувью, мягким инвентарем, оборудованием и единовременным денежным пособием детей-сирот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755,7 тыс. 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8220" y="3176101"/>
            <a:ext cx="4036268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на частичную оплату стоимости питания отдельных категорий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 школ (кроме ОВЗ)–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4 368,300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8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-18901" y="-1736"/>
            <a:ext cx="9144000" cy="1044799"/>
          </a:xfr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ДОПОЛНИТЕЛЬНОЕ  ОБРАЗОВАНИЕ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492,5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руб.,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42284" y="1396806"/>
            <a:ext cx="4036268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средств местного бюджета без учета программных расходов предусмотрено расходов на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сумму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29 459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руб.,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оплата труда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25 848,4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7661" y="4967591"/>
            <a:ext cx="4270526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ВЦП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"Формирование здорового образа жизни обучающихся и достижение спортивных результатов" - 258,000 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599" y="1396806"/>
            <a:ext cx="422627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счет средств областного бюджета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расходы в сумме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386,4тыс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руб., из них: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7660" y="2492896"/>
            <a:ext cx="4180211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выплату надбавок к должностному окладу педагогическим работникам муниципальных образовательных организаций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101,5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5796" y="3916412"/>
            <a:ext cx="418021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-на стимулирующие выплаты–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284,8 тыс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87162" y="5213812"/>
            <a:ext cx="399139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МП "Развитие образования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районе на 2021 – 2026 годы" – 67,041 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42284" y="3151709"/>
            <a:ext cx="4036268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МП "Профилактика терроризма и экстремизма, а также минимизация и (или) ликвидация последствий проявлений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терроризма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экстремизма в муниципальном образовании "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район" на 2021-2025 годы" – 18,959 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2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жевниковский район на карт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/>
          <a:stretch/>
        </p:blipFill>
        <p:spPr bwMode="auto">
          <a:xfrm>
            <a:off x="-1" y="838017"/>
            <a:ext cx="4988985" cy="59992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0" y="7020"/>
            <a:ext cx="702027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Это самый южный район Томской области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9212" y="1964264"/>
            <a:ext cx="393990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 территории 3,9 тыс. кв. 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89212" y="1029654"/>
            <a:ext cx="393990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Население 20 301 человек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89212" y="2852936"/>
            <a:ext cx="3939906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составе района 8 муниципальных образований 38 населенных пунктов)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Вороновское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Кожевниковское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Малиновское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Новопокровское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Песочнодубровское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Староювалинское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Уртамское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Чилинское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155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35555" y="160337"/>
            <a:ext cx="4344417" cy="93320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МОЛОДЕЖНАЯ ПОЛИТИКА И ОЗДОРОВЛЕНИЕ ДЕТЕЙ 2022 год </a:t>
            </a:r>
            <a:b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3 101,6 тыс. руб.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4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14605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67536" y="1396805"/>
            <a:ext cx="4077326" cy="132343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содержание МКУ «Ресурсно-методический центр» и МКУ «Бухгалтерская служба» - 5 497,418 тыс. рублей. Фонд оплаты труда составляет 4 028,621 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9565" y="4825892"/>
            <a:ext cx="4180211" cy="107721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ВЦП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"Формирование здорового образа жизни обучающихся и достижение спортивных результатов" - 258,000 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04" y="1396806"/>
            <a:ext cx="4226272" cy="9233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счет средств областного бюджета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расходы в сумме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386,4 тыс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руб.,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них: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04" y="2492896"/>
            <a:ext cx="4180211" cy="107721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выплату надбавок к должностному окладу педагогическим работникам муниципальных образовательных организаций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101,5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7659" y="3767262"/>
            <a:ext cx="4180211" cy="5847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-на стимулирующие выплаты–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247,306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42632" y="4932306"/>
            <a:ext cx="4032448" cy="83099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МП "Развитие образования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районе на 2021 – 2026 годы" – 67,041 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67536" y="3031505"/>
            <a:ext cx="4036268" cy="132343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Расходы по Отделу образования отражены в данном подразделе в сумме 3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543,5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том числе фонд оплаты труда составляет 3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318,2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821055" y="160337"/>
            <a:ext cx="4275602" cy="9007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ДРУГИЕ ВОПРОСЫ В ОБЛАСТИ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</a:t>
            </a:r>
          </a:p>
          <a:p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14 699,0 тыс. руб. </a:t>
            </a:r>
            <a:b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7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Что такое корпоративная культура компании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Что такое корпоративная культура компании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Культура и искусство – ЖИВИ, УЧИСЬ, РАБОТАЙ В АРКТИКЕ!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Учреждения культуры работают в дистанционном режиме - Новости - Культура -  Социальная сфера - Городской округ Верхотурский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78319466"/>
              </p:ext>
            </p:extLst>
          </p:nvPr>
        </p:nvGraphicFramePr>
        <p:xfrm>
          <a:off x="2208" y="631900"/>
          <a:ext cx="9144000" cy="6180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7" descr="D:\DD\Desktop\Бюджет для граждан отчет 2016\Для бюджета для граждан\презентация\Отдел образования администрации Кожевниковского района. МКУ _Кожевниковский ресурсно-методический центр_ _ Страница 10_files\графики\спорт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57" y="5957523"/>
            <a:ext cx="1067267" cy="854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Библиотек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16" y="3789040"/>
            <a:ext cx="1341111" cy="894728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НАВИГАТОР ДОПОЛНИТЕЛЬНОГО ОБРАЗОВАНИЯ ДЕТЕЙ КУЗБАССА - Народный танец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976" y="817315"/>
            <a:ext cx="1188922" cy="80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ожевниковская детская школа искусств | Новости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88"/>
          <a:stretch/>
        </p:blipFill>
        <p:spPr bwMode="auto">
          <a:xfrm>
            <a:off x="2912322" y="4930986"/>
            <a:ext cx="1541836" cy="92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536208" y="928206"/>
            <a:ext cx="583590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  предоставляются услуги учреждения культуры и спорта: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7917" y="0"/>
            <a:ext cx="9134835" cy="6109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 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44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680,3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44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474,6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руб., 2024 год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44 654,6тыс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alt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Культ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238" y="1015663"/>
            <a:ext cx="3554635" cy="26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43" y="1124744"/>
            <a:ext cx="583590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Домов культуры,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переданным полномочиям от сельских поселений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535,5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243" y="2096577"/>
            <a:ext cx="583590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платных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по домам культуры 1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368,6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43" y="3068960"/>
            <a:ext cx="4967666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"Доступная среда для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инвалидов»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"Развитие культуры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на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2021-2026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годы"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1 909,4 тыс. руб.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«Развитие молодежной политики, физической культуры и спорта в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 на 2021-2026 годы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тыс. руб.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36161" y="3427625"/>
            <a:ext cx="395871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вопросы в области культуры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40238" y="3925366"/>
            <a:ext cx="345638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содержание МКУ «Централизованная бухгалтерия учреждений культуры и спорта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2 774,8 т. руб.  штат 6 человек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по культуре, спорту, молодёжной политике и связям с общественностью расходы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2 239,8 т. р.,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штат 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человек.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818" y="6085751"/>
            <a:ext cx="496766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обеспечение деятельности библиотек  10 219,3 тыс</a:t>
            </a: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endParaRPr lang="ru-RU" sz="16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36" y="7937"/>
            <a:ext cx="911175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Культура   расходы  на  2022 год  44 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680,3 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2023 год  44 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474,6 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2024 год  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44,654,6тыс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Что такое корпоративная культура компании?"/>
          <p:cNvSpPr>
            <a:spLocks noChangeAspect="1" noChangeArrowheads="1"/>
          </p:cNvSpPr>
          <p:nvPr/>
        </p:nvSpPr>
        <p:spPr bwMode="auto">
          <a:xfrm>
            <a:off x="9269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Культура и искусство – ЖИВИ, УЧИСЬ, РАБОТАЙ В АРКТИКЕ!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Учреждения культуры работают в дистанционном режиме - Новости - Культура -  Социальная сфера - Городской округ Верхотурский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0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Чем отличается врач общей практики от участкового врача? – Витебский Курье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8"/>
          <a:stretch/>
        </p:blipFill>
        <p:spPr bwMode="auto">
          <a:xfrm>
            <a:off x="4552385" y="4166320"/>
            <a:ext cx="4496838" cy="26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9754"/>
            <a:ext cx="9134835" cy="6109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ЗДРАВООХРАНЕНИЕ</a:t>
            </a:r>
            <a:endParaRPr lang="ru-RU" alt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7895414"/>
              </p:ext>
            </p:extLst>
          </p:nvPr>
        </p:nvGraphicFramePr>
        <p:xfrm>
          <a:off x="116012" y="1358008"/>
          <a:ext cx="9018823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42" name="Picture 6" descr="Если предприятие – благотворитель: отвечаем на ваши вопрос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75624"/>
            <a:ext cx="4104456" cy="209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4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Государственное социальное страхование: как это работает в ДН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9" y="821284"/>
            <a:ext cx="9137291" cy="603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40962461"/>
              </p:ext>
            </p:extLst>
          </p:nvPr>
        </p:nvGraphicFramePr>
        <p:xfrm>
          <a:off x="116012" y="620688"/>
          <a:ext cx="9018823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9754"/>
            <a:ext cx="9134835" cy="9709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политика 2022 год   15 414,8 тыс. руб.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2023 год   9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683,3 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2024 год   10 609,8 тыс. руб.</a:t>
            </a:r>
            <a:endParaRPr lang="ru-RU" alt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Раздел бюджета на 2019-2021 гг. &amp;quot;Социальная политика&amp;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Раздел бюджета на 2019-2021 гг. &amp;quot;Социальная политика&amp;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6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Обязательное социальное страхование – система социальной справедливости» »  Актобе Тайм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63860" cy="284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1" y="2506382"/>
            <a:ext cx="396386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«Комплексное развитие  сельских территорий» на улучшение жилищных условий граждан, проживающих в сельской местности  1 500,0 т.</a:t>
            </a:r>
            <a:r>
              <a:rPr lang="ru-RU" sz="1600" b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руб.</a:t>
            </a:r>
            <a:endParaRPr lang="ru-RU" sz="1600" b="1" dirty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1" y="3892839"/>
            <a:ext cx="396386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«Обеспечение доступности жилья и улучшение качества жилищных условий населения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593,9 т . руб.</a:t>
            </a:r>
            <a:r>
              <a:rPr lang="ru-RU" sz="1600" b="1" dirty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1" y="5474024"/>
            <a:ext cx="3963857" cy="13542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расходов на оказание помощи в ремонте жилья из числа участников ВОВ., тружеников тыла 200,0 т. руб.</a:t>
            </a: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МБТ в сельские поселения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866917" y="0"/>
            <a:ext cx="7277083" cy="57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Социальная политика  на 2022 год    15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414,8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4849629" y="2254154"/>
            <a:ext cx="4143372" cy="1374085"/>
            <a:chOff x="2847546" y="0"/>
            <a:chExt cx="5046278" cy="1108762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Прямоугольник 20"/>
            <p:cNvSpPr/>
            <p:nvPr/>
          </p:nvSpPr>
          <p:spPr>
            <a:xfrm>
              <a:off x="2847546" y="0"/>
              <a:ext cx="4785301" cy="110876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sp3d contourW="19050" prstMaterial="metal">
              <a:bevelT w="88900" h="203200" prst="riblet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2847546" y="0"/>
              <a:ext cx="5046278" cy="110876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0125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Выплата денежных средств опекунам на содержание детей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2 386,8 т. руб.</a:t>
              </a:r>
              <a:endParaRPr lang="ru-RU" sz="1600" b="1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0" y="1670580"/>
            <a:ext cx="39638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местного бюджета </a:t>
            </a:r>
          </a:p>
          <a:p>
            <a:pPr algn="ctr"/>
            <a:r>
              <a:rPr lang="ru-RU" b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2 293,9 тыс. руб.</a:t>
            </a:r>
            <a:endParaRPr lang="ru-RU" b="1" dirty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28524" y="1418302"/>
            <a:ext cx="41855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областного бюджета  </a:t>
            </a:r>
          </a:p>
          <a:p>
            <a:pPr algn="ctr"/>
            <a:r>
              <a:rPr lang="ru-RU" b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13 120,9  тыс. руб.</a:t>
            </a:r>
            <a:endParaRPr lang="ru-RU" b="1" dirty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25734" y="3794897"/>
            <a:ext cx="414337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жилья детям-сиротам- 5 711,4 т. руб.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899962" y="4616113"/>
            <a:ext cx="411414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оказание помощи в ремонте жилья из числа участников ВОВ., тружеников тыла 200,0 т. руб.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914576" y="5887757"/>
            <a:ext cx="411414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гражданам на приобретение жилья  4 776,9 т. руб.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«         «Физическая 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 и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спорт»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2022 г.      6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872,6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2023 г.      6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872,6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 ;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2024 г.     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6 934,5 тыс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</a:p>
        </p:txBody>
      </p:sp>
      <p:pic>
        <p:nvPicPr>
          <p:cNvPr id="6146" name="Picture 2" descr="Спорт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5356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4"/>
          <p:cNvSpPr/>
          <p:nvPr/>
        </p:nvSpPr>
        <p:spPr>
          <a:xfrm>
            <a:off x="539830" y="887720"/>
            <a:ext cx="7106136" cy="932491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5004" y="1820211"/>
            <a:ext cx="8721873" cy="17543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Подраздел 1101 «Физическая культура»  расходы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6 184,6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СОЦ «Колос» 2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364,8 т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(ФОТ 2 391 т. р.)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«Развитие молодежной политики физической культуры и спорта в «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районе» на 2021-2026 годы  749 т.руб.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«Доступная среда для инвалидов» 15,3 тыс. 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7975" y="3789040"/>
            <a:ext cx="8706941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1102 «Массовый спорт»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оборудования для малобюджетных площадок по месту жительства и учебы в с.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Кожевниково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Базойская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ООШ  600, 0 т.р.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AutoShape 4" descr="Картинки по запросу спортинвент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Картинки по запросу спортинвент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Картинки по запросу спортинвент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3043" y="5157192"/>
            <a:ext cx="8850957" cy="148478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1103 «Спорт высших достижений»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87,9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 руб. расходы областного бюджета на обеспечение спортивных команд для участия в областных соревнованиях, расходы местного бюджета на </a:t>
            </a:r>
            <a:r>
              <a:rPr lang="ru-RU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4,4 тыс. руб.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73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пасательный круг плакаты на стену • плакаты помощь, круг, форма |  myloview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82445"/>
            <a:ext cx="2232248" cy="1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Нижегородская область перечислила муниципалитетам межбюджетные трансферты в  размере 55,4 млрд рублей за год | Информационное агентство «Время Н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8" y="5260900"/>
            <a:ext cx="2857500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Финансовая помощь бюджетам поселен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664" y="5352763"/>
            <a:ext cx="2037656" cy="150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998126"/>
              </p:ext>
            </p:extLst>
          </p:nvPr>
        </p:nvGraphicFramePr>
        <p:xfrm>
          <a:off x="43942" y="590521"/>
          <a:ext cx="9078377" cy="4740478"/>
        </p:xfrm>
        <a:graphic>
          <a:graphicData uri="http://schemas.openxmlformats.org/drawingml/2006/table">
            <a:tbl>
              <a:tblPr/>
              <a:tblGrid>
                <a:gridCol w="4411577"/>
                <a:gridCol w="1555600"/>
                <a:gridCol w="1555600"/>
                <a:gridCol w="1555600"/>
              </a:tblGrid>
              <a:tr h="74229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финансовой помощи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46826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Дотация бюджетам поселений на выравнивание бюджетной обеспеченности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30 354,3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30 465,9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30 537,0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7626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За счет субвенции из          областного бюджета</a:t>
                      </a:r>
                      <a:endParaRPr lang="ru-RU" sz="18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26 461,1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26 572,7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26 643,8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56865">
                <a:tc>
                  <a:txBody>
                    <a:bodyPr/>
                    <a:lstStyle/>
                    <a:p>
                      <a:pPr marL="422275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За счет собственных доходов бюджета муниципального района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3 893,2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3 893,2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3 893,2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56865">
                <a:tc>
                  <a:txBody>
                    <a:bodyPr/>
                    <a:lstStyle/>
                    <a:p>
                      <a:pPr marL="422275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13 566,5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9 944,7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8 069,8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3636" y="19040"/>
            <a:ext cx="9120832" cy="57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Финансовая помощь бюджетам поселений</a:t>
            </a:r>
          </a:p>
        </p:txBody>
      </p:sp>
    </p:spTree>
    <p:extLst>
      <p:ext uri="{BB962C8B-B14F-4D97-AF65-F5344CB8AC3E}">
        <p14:creationId xmlns:p14="http://schemas.microsoft.com/office/powerpoint/2010/main" val="5582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56"/>
            <a:ext cx="9144000" cy="71096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125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4408" y="0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подготовлен Управлением финансов Администрации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с.Кожевниково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ул. Гагарина,17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 работы  Управления финансов: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понедельника  по пятницу - с 9-00 до 17-15;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суббота, воскресенье - выходные дни.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Обеденный перерыв - с 13-00 до 14-00.</a:t>
            </a:r>
            <a:r>
              <a:rPr lang="en-US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kojevnik@findep.org</a:t>
            </a:r>
            <a:br>
              <a:rPr lang="en-US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8(38244) 2-12-16 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Ольга Леонидовна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Вильт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финансов 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электронной версией бюджета для граждан можно ознакомиться на сайте Администрации </a:t>
            </a:r>
            <a:r>
              <a:rPr lang="ru-RU" alt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http://kogadm.ru/content/budget_grashdan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социально –экономического  развития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308668"/>
              </p:ext>
            </p:extLst>
          </p:nvPr>
        </p:nvGraphicFramePr>
        <p:xfrm>
          <a:off x="59656" y="692696"/>
          <a:ext cx="460851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320700"/>
              </p:ext>
            </p:extLst>
          </p:nvPr>
        </p:nvGraphicFramePr>
        <p:xfrm>
          <a:off x="0" y="3501008"/>
          <a:ext cx="464264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679392"/>
              </p:ext>
            </p:extLst>
          </p:nvPr>
        </p:nvGraphicFramePr>
        <p:xfrm>
          <a:off x="4642644" y="764704"/>
          <a:ext cx="446856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2" descr="Население Иркутской области за первый квартал 2021 года сократилось  примерно на 3,5 тысячи человек | Новости Иркутска, Иркутской облас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52" y="3501008"/>
            <a:ext cx="4536504" cy="310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25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841094"/>
              </p:ext>
            </p:extLst>
          </p:nvPr>
        </p:nvGraphicFramePr>
        <p:xfrm>
          <a:off x="0" y="836712"/>
          <a:ext cx="457200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144147"/>
              </p:ext>
            </p:extLst>
          </p:nvPr>
        </p:nvGraphicFramePr>
        <p:xfrm>
          <a:off x="4572000" y="836712"/>
          <a:ext cx="453613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774640"/>
              </p:ext>
            </p:extLst>
          </p:nvPr>
        </p:nvGraphicFramePr>
        <p:xfrm>
          <a:off x="0" y="3717032"/>
          <a:ext cx="457200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социально – экономического  развития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В Хакасии вырос индекс промышленного производств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77072"/>
            <a:ext cx="3456384" cy="225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50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ЕГЭ Экономика. Тема 20. Государственный бюджет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396" y="1124744"/>
            <a:ext cx="2304256" cy="2319306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861048"/>
            <a:ext cx="864096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буквальном переводе со старо-нормандского языка «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bougette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обозначает маленький мешочек с деньгами, носимый на поясе (т.е. кошелек в современной интерпретации). В 17 веке слово приобрело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сегодняшнее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бюджет?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Основные функции исполнения местного бюдже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3268812" cy="2175247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423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Бюджет- это финансовый план, при помощи которого можно прогнозировать будущие поступления и затраты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Презентация на тему &amp;quot;Бюджет семьи и государства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997"/>
            <a:ext cx="9144000" cy="60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17990</TotalTime>
  <Words>4830</Words>
  <Application>Microsoft Office PowerPoint</Application>
  <PresentationFormat>Экран (4:3)</PresentationFormat>
  <Paragraphs>1025</Paragraphs>
  <Slides>59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Цели и задачи бюджетной политики</vt:lpstr>
      <vt:lpstr>Задачи налоговой политики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МО «Кожевниковский район» на 2022 год (тыс.руб.)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Отраслевая структура распределения  расходов бюджета  Кожевниковского района на 2022 год, (тыс. руб.)</vt:lpstr>
      <vt:lpstr>Презентация PowerPoint</vt:lpstr>
      <vt:lpstr>Презентация PowerPoint</vt:lpstr>
      <vt:lpstr>  Расходы на сельское хозяйство  в 2022 году -  87 150,8 т. р.   </vt:lpstr>
      <vt:lpstr>Расходы муниципального дорожного фонда на 2022 год</vt:lpstr>
      <vt:lpstr>Презентация PowerPoint</vt:lpstr>
      <vt:lpstr>      Расходы Кожевниковского района в области  «Жилищно- коммунальное  хозяйство»    2022 год   499,3 тыс. руб. 2023 год   499,3 тыс. руб. 2024 год   499,3 тыс. руб.   </vt:lpstr>
      <vt:lpstr>  ОБРАЗОВАНИЕ   2022 год  207 005,2 тыс. руб., 2023 год  204 510,6 тыс. руб.,  2024 год  203 524,4 тыс. руб.  </vt:lpstr>
      <vt:lpstr>  ОБРАЗОВАНИЕ   2022 год  207 005,2 тыс. руб., 2023 год  204 510,6 тыс. руб.,  2024 год  203 524,4 тыс. руб.  </vt:lpstr>
      <vt:lpstr> ПОДРАЗДЕЛ ДОШКОЛЬНОЕ ОБРАЗОВАНИЕ 2022 год  103 598,5 тыс. руб.,  </vt:lpstr>
      <vt:lpstr> ПОДРАЗДЕЛ ОБЩЕЕ ОБРАЗОВАНИЕ 2022 год  67 671,6 тыс. руб.,  </vt:lpstr>
      <vt:lpstr> ПОДРАЗДЕЛ ДОПОЛНИТЕЛЬНОЕ  ОБРАЗОВАНИЕ 2022 год  17  492,5 тыс. руб.,  </vt:lpstr>
      <vt:lpstr> ПОДРАЗДЕЛ МОЛОДЕЖНАЯ ПОЛИТИКА И ОЗДОРОВЛЕНИЕ ДЕТЕЙ 2022 год   3 101,6 тыс. руб.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«         «Физическая  культура и спорт»                                              2022 г.      6 872,6 тыс. руб.;                                              2023 г.      6 872,6 тыс. руб. ;                                              2024 г.      6 934,5 тыс. руб.</vt:lpstr>
      <vt:lpstr>Презентация PowerPoint</vt:lpstr>
      <vt:lpstr>Презентация PowerPoint</vt:lpstr>
      <vt:lpstr>«Бюджет для граждан» подготовлен Управлением финансов Администрации Кожевниковского района  с.Кожевниково, ул. Гагарина,17 График работы  Управления финансов: С понедельника  по пятницу - с 9-00 до 17-15; суббота, воскресенье - выходные дни. Обеденный перерыв - с 13-00 до 14-00. Контактная информация: E-mail: kojevnik@findep.org тел. 8(38244) 2-12-16  Ольга Леонидовна Вильт начальник Управления финансов  С электронной версией бюджета для граждан можно ознакомиться на сайте Администрации Кожевниковского района : http://kogadm.ru/content/budget_grashdan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1224</cp:revision>
  <cp:lastPrinted>2021-11-22T02:32:51Z</cp:lastPrinted>
  <dcterms:created xsi:type="dcterms:W3CDTF">2016-11-23T11:36:48Z</dcterms:created>
  <dcterms:modified xsi:type="dcterms:W3CDTF">2022-04-06T04:34:04Z</dcterms:modified>
</cp:coreProperties>
</file>